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2" r:id="rId4"/>
    <p:sldId id="267" r:id="rId5"/>
    <p:sldId id="270" r:id="rId6"/>
    <p:sldId id="275" r:id="rId7"/>
    <p:sldId id="282" r:id="rId8"/>
    <p:sldId id="288" r:id="rId9"/>
    <p:sldId id="29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2" autoAdjust="0"/>
  </p:normalViewPr>
  <p:slideViewPr>
    <p:cSldViewPr>
      <p:cViewPr varScale="1">
        <p:scale>
          <a:sx n="107" d="100"/>
          <a:sy n="107" d="100"/>
        </p:scale>
        <p:origin x="17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20D99-D9F5-4541-8CFE-41D5491A99E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A9F54-18D9-4919-87A3-5174A9FC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12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18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3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9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76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9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14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06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48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1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4831-7B13-4259-8D2B-7EF80A2286C6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25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nathai.ca/wp-content/uploads/2014/12/bigstock-Blank-Chalkboard-Blackboard-T-50893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8409" y="1460773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6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LISTA DE EXERCÍCIOS </a:t>
            </a:r>
          </a:p>
          <a:p>
            <a:pPr algn="ctr"/>
            <a:r>
              <a:rPr lang="pt-BR" sz="6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TRAÇÃO E COMPRESSÃO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4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01 -  </a:t>
            </a:r>
            <a:r>
              <a:rPr lang="pt-BR" b="1" dirty="0"/>
              <a:t>Considere a cantoneira de abas iguais L4’’ X ¼’’ ASTM A36 da figura.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90918" cy="33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441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14028" y="466508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a máxima tração admissível para a cantoneira 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339752" y="2456936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547663" y="3356992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há conexão</a:t>
            </a:r>
          </a:p>
        </p:txBody>
      </p:sp>
    </p:spTree>
    <p:extLst>
      <p:ext uri="{BB962C8B-B14F-4D97-AF65-F5344CB8AC3E}">
        <p14:creationId xmlns:p14="http://schemas.microsoft.com/office/powerpoint/2010/main" val="375599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02 -  </a:t>
            </a:r>
            <a:r>
              <a:rPr lang="pt-BR" b="1" dirty="0"/>
              <a:t>Considere a cantoneira de abas iguais L3’’ X ¼’’ ASTM A36 da figura.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90918" cy="33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441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14028" y="466508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a máxima compressão admissível da cantoneira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339752" y="2456936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547663" y="3356992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há conexão</a:t>
            </a:r>
          </a:p>
        </p:txBody>
      </p:sp>
    </p:spTree>
    <p:extLst>
      <p:ext uri="{BB962C8B-B14F-4D97-AF65-F5344CB8AC3E}">
        <p14:creationId xmlns:p14="http://schemas.microsoft.com/office/powerpoint/2010/main" val="105178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" y="670912"/>
            <a:ext cx="6228184" cy="35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03 -  </a:t>
            </a:r>
            <a:r>
              <a:rPr lang="pt-BR" b="1" dirty="0"/>
              <a:t>Considere a cantoneira dupla de abas iguais 2L3’’ X ¼’’ ASTM A36 da figura.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14028" y="466508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tração máxima à qual a dupla cantoneira pode ser submetida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L = 539cm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1907704" y="2312920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188066" y="3255268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Conectadas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7132"/>
            <a:ext cx="4459592" cy="28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 flipH="1">
            <a:off x="6272696" y="2762948"/>
            <a:ext cx="1107616" cy="109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444650" y="2380792"/>
            <a:ext cx="25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Chapa #10mm – 3/8''</a:t>
            </a:r>
          </a:p>
        </p:txBody>
      </p:sp>
    </p:spTree>
    <p:extLst>
      <p:ext uri="{BB962C8B-B14F-4D97-AF65-F5344CB8AC3E}">
        <p14:creationId xmlns:p14="http://schemas.microsoft.com/office/powerpoint/2010/main" val="79335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" y="670912"/>
            <a:ext cx="6228184" cy="35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04 -  </a:t>
            </a:r>
            <a:r>
              <a:rPr lang="pt-BR" b="1" dirty="0"/>
              <a:t>Considere a cantoneira dupla de abas iguais 2L3’’ X ¼’’ ASTM A36 da figura.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23528" y="414908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a compressão máxima a qual a dupla cantoneira pode ser submetida.</a:t>
            </a:r>
          </a:p>
          <a:p>
            <a:pPr algn="ctr"/>
            <a:r>
              <a:rPr lang="pt-BR" dirty="0"/>
              <a:t>Determine a distância máxima entre duas chapas espaçadoras consecutivas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L = 539cm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1907704" y="2312920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188066" y="3255268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Conectadas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7132"/>
            <a:ext cx="4459592" cy="28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 flipH="1">
            <a:off x="6272696" y="2762948"/>
            <a:ext cx="1107616" cy="109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444650" y="2380792"/>
            <a:ext cx="25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Chapa #10mm ~ 3/8''</a:t>
            </a:r>
          </a:p>
        </p:txBody>
      </p:sp>
    </p:spTree>
    <p:extLst>
      <p:ext uri="{BB962C8B-B14F-4D97-AF65-F5344CB8AC3E}">
        <p14:creationId xmlns:p14="http://schemas.microsoft.com/office/powerpoint/2010/main" val="210441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23127"/>
            <a:ext cx="4883287" cy="36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05 -  </a:t>
            </a:r>
            <a:r>
              <a:rPr lang="pt-BR" b="1" dirty="0"/>
              <a:t>Considere o Pilar W150X22,5(H) ASTM A572GR50 da Figura.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23526" y="4496687"/>
            <a:ext cx="777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Determine a máxima carga de compressão à qual o pilar pode ser solicitado. Considere a base articulada e a cabeça engastada em X e em Y</a:t>
            </a:r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55886"/>
            <a:ext cx="7973938" cy="99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3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06 -  </a:t>
            </a:r>
            <a:r>
              <a:rPr lang="pt-BR" b="1" dirty="0"/>
              <a:t>Considere a dupla cantoneira parafusada a seguir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1043608" y="429309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043608" y="433462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043608" y="458112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43608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380312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899592" y="1556792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99592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99592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1547664" y="45811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547664" y="407707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ágono 37"/>
          <p:cNvSpPr/>
          <p:nvPr/>
        </p:nvSpPr>
        <p:spPr>
          <a:xfrm>
            <a:off x="1161146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/>
          <p:cNvSpPr/>
          <p:nvPr/>
        </p:nvSpPr>
        <p:spPr>
          <a:xfrm>
            <a:off x="1412838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Hexágono 41"/>
          <p:cNvSpPr/>
          <p:nvPr/>
        </p:nvSpPr>
        <p:spPr>
          <a:xfrm>
            <a:off x="1666100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Hexágono 50"/>
          <p:cNvSpPr/>
          <p:nvPr/>
        </p:nvSpPr>
        <p:spPr>
          <a:xfrm>
            <a:off x="6624564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Hexágono 51"/>
          <p:cNvSpPr/>
          <p:nvPr/>
        </p:nvSpPr>
        <p:spPr>
          <a:xfrm>
            <a:off x="6876256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Hexágono 52"/>
          <p:cNvSpPr/>
          <p:nvPr/>
        </p:nvSpPr>
        <p:spPr>
          <a:xfrm>
            <a:off x="7129518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7596336" y="1556791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6948264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6948264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6516216" y="40770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516216" y="4581128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11760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2303748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517892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2517892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1043608" y="1095127"/>
            <a:ext cx="7522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distância entre os parafusos de ligação é 40mm</a:t>
            </a:r>
          </a:p>
          <a:p>
            <a:r>
              <a:rPr lang="pt-BR" dirty="0"/>
              <a:t>O diâmetro dos parafusos é 12,7mm</a:t>
            </a:r>
          </a:p>
          <a:p>
            <a:r>
              <a:rPr lang="pt-BR" dirty="0"/>
              <a:t>Verifique se o perfil utilizado está aprovado</a:t>
            </a:r>
          </a:p>
          <a:p>
            <a:r>
              <a:rPr lang="pt-BR" dirty="0"/>
              <a:t>a chapa de ligação tem espessura 5/16’’</a:t>
            </a:r>
          </a:p>
          <a:p>
            <a:r>
              <a:rPr lang="pt-BR" dirty="0"/>
              <a:t>ASTM A36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2635985" y="3791243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2’’X1/8’’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02162" y="494116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 = 2500mm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217252" y="452685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Compressão = 125kN (Já majorado)</a:t>
            </a:r>
          </a:p>
        </p:txBody>
      </p:sp>
    </p:spTree>
    <p:extLst>
      <p:ext uri="{BB962C8B-B14F-4D97-AF65-F5344CB8AC3E}">
        <p14:creationId xmlns:p14="http://schemas.microsoft.com/office/powerpoint/2010/main" val="294497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07 -  </a:t>
            </a:r>
            <a:r>
              <a:rPr lang="pt-BR" b="1" dirty="0"/>
              <a:t>COM BASE NO RESULTADO ANTERIOR DETERMINE O PERFIL DE CANTONEIRA ADEQUADO PARA SUPORTAR A CARGA AXIAL DE COMPRESSÃO SOLICITADA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1043608" y="429309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043608" y="433462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043608" y="458112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43608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380312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899592" y="1556792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99592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99592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1547664" y="45811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547664" y="407707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ágono 37"/>
          <p:cNvSpPr/>
          <p:nvPr/>
        </p:nvSpPr>
        <p:spPr>
          <a:xfrm>
            <a:off x="1161146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/>
          <p:cNvSpPr/>
          <p:nvPr/>
        </p:nvSpPr>
        <p:spPr>
          <a:xfrm>
            <a:off x="1412838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Hexágono 41"/>
          <p:cNvSpPr/>
          <p:nvPr/>
        </p:nvSpPr>
        <p:spPr>
          <a:xfrm>
            <a:off x="1666100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Hexágono 50"/>
          <p:cNvSpPr/>
          <p:nvPr/>
        </p:nvSpPr>
        <p:spPr>
          <a:xfrm>
            <a:off x="6624564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Hexágono 51"/>
          <p:cNvSpPr/>
          <p:nvPr/>
        </p:nvSpPr>
        <p:spPr>
          <a:xfrm>
            <a:off x="6876256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Hexágono 52"/>
          <p:cNvSpPr/>
          <p:nvPr/>
        </p:nvSpPr>
        <p:spPr>
          <a:xfrm>
            <a:off x="7129518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7596336" y="1556791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6948264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6948264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6516216" y="40770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516216" y="4581128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11760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2303748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517892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2517892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1043608" y="1095127"/>
            <a:ext cx="7522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distância entre os parafusos de ligação é 40mm</a:t>
            </a:r>
          </a:p>
          <a:p>
            <a:r>
              <a:rPr lang="pt-BR" dirty="0"/>
              <a:t>O diâmetro dos parafusos é 12,7mm</a:t>
            </a:r>
          </a:p>
          <a:p>
            <a:r>
              <a:rPr lang="pt-BR" dirty="0"/>
              <a:t>Verifique se o perfil utilizado está aprovado</a:t>
            </a:r>
          </a:p>
          <a:p>
            <a:r>
              <a:rPr lang="pt-BR" dirty="0"/>
              <a:t>a chapa de ligação tem espessura 5/16’’</a:t>
            </a:r>
          </a:p>
          <a:p>
            <a:r>
              <a:rPr lang="pt-BR" dirty="0"/>
              <a:t>ASTM A36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2635985" y="3791243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?????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02162" y="494116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 = 2500mm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217252" y="452685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Compressão = 125kN (Já majorado)</a:t>
            </a:r>
          </a:p>
        </p:txBody>
      </p:sp>
    </p:spTree>
    <p:extLst>
      <p:ext uri="{BB962C8B-B14F-4D97-AF65-F5344CB8AC3E}">
        <p14:creationId xmlns:p14="http://schemas.microsoft.com/office/powerpoint/2010/main" val="398364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Exercício 08 -  </a:t>
            </a:r>
            <a:r>
              <a:rPr lang="pt-BR" b="1" dirty="0"/>
              <a:t>DETERMINE O PERFIL DE CANTONEIRA ADEQUADO PARA SUPORTAR A CARGA AXIAL DE TRAÇÃO SOLICITADA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1043608" y="429309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043608" y="433462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043608" y="458112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43608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380312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899592" y="1556792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99592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99592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1547664" y="45811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547664" y="407707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ágono 37"/>
          <p:cNvSpPr/>
          <p:nvPr/>
        </p:nvSpPr>
        <p:spPr>
          <a:xfrm>
            <a:off x="1161146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/>
          <p:cNvSpPr/>
          <p:nvPr/>
        </p:nvSpPr>
        <p:spPr>
          <a:xfrm>
            <a:off x="1412838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Hexágono 41"/>
          <p:cNvSpPr/>
          <p:nvPr/>
        </p:nvSpPr>
        <p:spPr>
          <a:xfrm>
            <a:off x="1666100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Hexágono 50"/>
          <p:cNvSpPr/>
          <p:nvPr/>
        </p:nvSpPr>
        <p:spPr>
          <a:xfrm>
            <a:off x="6624564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Hexágono 51"/>
          <p:cNvSpPr/>
          <p:nvPr/>
        </p:nvSpPr>
        <p:spPr>
          <a:xfrm>
            <a:off x="6876256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Hexágono 52"/>
          <p:cNvSpPr/>
          <p:nvPr/>
        </p:nvSpPr>
        <p:spPr>
          <a:xfrm>
            <a:off x="7129518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7596336" y="1556791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6948264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6948264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6516216" y="40770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516216" y="4581128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11760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2303748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517892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2517892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1043608" y="1095127"/>
            <a:ext cx="7522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distância entre os parafusos de ligação é 40mm</a:t>
            </a:r>
          </a:p>
          <a:p>
            <a:r>
              <a:rPr lang="pt-BR" dirty="0"/>
              <a:t>O diâmetro dos parafusos é 12,7mm</a:t>
            </a:r>
          </a:p>
          <a:p>
            <a:r>
              <a:rPr lang="pt-BR" dirty="0"/>
              <a:t>Verifique se o perfil utilizado está aprovado</a:t>
            </a:r>
          </a:p>
          <a:p>
            <a:r>
              <a:rPr lang="pt-BR" dirty="0"/>
              <a:t>a chapa de ligação tem espessura 5/16’’</a:t>
            </a:r>
          </a:p>
          <a:p>
            <a:r>
              <a:rPr lang="pt-BR" dirty="0"/>
              <a:t>ASTM A36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2635985" y="3791243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?????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02162" y="494116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 = 2500mm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217252" y="452685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TRAÇÃO = 350kN (Já majorado)</a:t>
            </a:r>
          </a:p>
        </p:txBody>
      </p:sp>
    </p:spTree>
    <p:extLst>
      <p:ext uri="{BB962C8B-B14F-4D97-AF65-F5344CB8AC3E}">
        <p14:creationId xmlns:p14="http://schemas.microsoft.com/office/powerpoint/2010/main" val="1646958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449</Words>
  <Application>Microsoft Office PowerPoint</Application>
  <PresentationFormat>Apresentação na tela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Freestyle Script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</dc:creator>
  <cp:lastModifiedBy>Felipe</cp:lastModifiedBy>
  <cp:revision>137</cp:revision>
  <dcterms:created xsi:type="dcterms:W3CDTF">2017-02-08T18:20:05Z</dcterms:created>
  <dcterms:modified xsi:type="dcterms:W3CDTF">2017-09-18T16:21:47Z</dcterms:modified>
</cp:coreProperties>
</file>