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8" r:id="rId4"/>
    <p:sldId id="285" r:id="rId5"/>
    <p:sldId id="286" r:id="rId6"/>
    <p:sldId id="288" r:id="rId7"/>
    <p:sldId id="289" r:id="rId8"/>
    <p:sldId id="290" r:id="rId9"/>
    <p:sldId id="320" r:id="rId10"/>
    <p:sldId id="319" r:id="rId11"/>
    <p:sldId id="321" r:id="rId12"/>
    <p:sldId id="322" r:id="rId13"/>
    <p:sldId id="323" r:id="rId14"/>
    <p:sldId id="292" r:id="rId15"/>
    <p:sldId id="293" r:id="rId16"/>
    <p:sldId id="296" r:id="rId17"/>
    <p:sldId id="297" r:id="rId18"/>
    <p:sldId id="299" r:id="rId19"/>
    <p:sldId id="298" r:id="rId20"/>
    <p:sldId id="300" r:id="rId21"/>
    <p:sldId id="295" r:id="rId22"/>
    <p:sldId id="301" r:id="rId23"/>
    <p:sldId id="302" r:id="rId24"/>
    <p:sldId id="282" r:id="rId25"/>
    <p:sldId id="304" r:id="rId26"/>
    <p:sldId id="303" r:id="rId27"/>
    <p:sldId id="306" r:id="rId28"/>
    <p:sldId id="307" r:id="rId29"/>
    <p:sldId id="308" r:id="rId30"/>
    <p:sldId id="287" r:id="rId31"/>
    <p:sldId id="309" r:id="rId32"/>
    <p:sldId id="311" r:id="rId33"/>
    <p:sldId id="310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22" autoAdjust="0"/>
  </p:normalViewPr>
  <p:slideViewPr>
    <p:cSldViewPr>
      <p:cViewPr varScale="1">
        <p:scale>
          <a:sx n="106" d="100"/>
          <a:sy n="106" d="100"/>
        </p:scale>
        <p:origin x="3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20D99-D9F5-4541-8CFE-41D5491A99E7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9F54-18D9-4919-87A3-5174A9FCD5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12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2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418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13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76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6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52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06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4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4831-7B13-4259-8D2B-7EF80A2286C6}" type="datetimeFigureOut">
              <a:rPr lang="pt-BR" smtClean="0"/>
              <a:t>18/02/2021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9E79C-C8C8-4DB8-AF85-331930A0F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25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annathai.ca/wp-content/uploads/2014/12/bigstock-Blank-Chalkboard-Blackboard-T-50893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51519" y="764704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6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pt-BR" sz="6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Concepção Estrutural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4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CDBEF2E-5E34-4C87-9D1B-1BBE586CA244}"/>
              </a:ext>
            </a:extLst>
          </p:cNvPr>
          <p:cNvCxnSpPr/>
          <p:nvPr/>
        </p:nvCxnSpPr>
        <p:spPr>
          <a:xfrm>
            <a:off x="683568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2FB41F6-DC03-465D-ADC2-237C745FAE4B}"/>
              </a:ext>
            </a:extLst>
          </p:cNvPr>
          <p:cNvCxnSpPr/>
          <p:nvPr/>
        </p:nvCxnSpPr>
        <p:spPr>
          <a:xfrm>
            <a:off x="1979712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D7FD48-6C0C-4651-BBDE-2FD43BA3D166}"/>
              </a:ext>
            </a:extLst>
          </p:cNvPr>
          <p:cNvCxnSpPr/>
          <p:nvPr/>
        </p:nvCxnSpPr>
        <p:spPr>
          <a:xfrm>
            <a:off x="3347864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EDBB91-9A99-4BA5-A6D0-3CF1F09D6E26}"/>
              </a:ext>
            </a:extLst>
          </p:cNvPr>
          <p:cNvCxnSpPr/>
          <p:nvPr/>
        </p:nvCxnSpPr>
        <p:spPr>
          <a:xfrm>
            <a:off x="471601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AEE9060-F98F-4AA4-8F87-E045192B9D2E}"/>
              </a:ext>
            </a:extLst>
          </p:cNvPr>
          <p:cNvCxnSpPr/>
          <p:nvPr/>
        </p:nvCxnSpPr>
        <p:spPr>
          <a:xfrm>
            <a:off x="615617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9FA3886-EB97-4D80-A02B-6CEFC9BDCCC1}"/>
              </a:ext>
            </a:extLst>
          </p:cNvPr>
          <p:cNvCxnSpPr>
            <a:cxnSpLocks/>
          </p:cNvCxnSpPr>
          <p:nvPr/>
        </p:nvCxnSpPr>
        <p:spPr>
          <a:xfrm>
            <a:off x="674515" y="1281485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CEE69F8-81B3-415B-A652-13F083E54847}"/>
              </a:ext>
            </a:extLst>
          </p:cNvPr>
          <p:cNvCxnSpPr>
            <a:cxnSpLocks/>
          </p:cNvCxnSpPr>
          <p:nvPr/>
        </p:nvCxnSpPr>
        <p:spPr>
          <a:xfrm>
            <a:off x="674515" y="2276872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1BC2399-F198-4646-8A61-BBFE1707FCFD}"/>
              </a:ext>
            </a:extLst>
          </p:cNvPr>
          <p:cNvCxnSpPr>
            <a:cxnSpLocks/>
          </p:cNvCxnSpPr>
          <p:nvPr/>
        </p:nvCxnSpPr>
        <p:spPr>
          <a:xfrm>
            <a:off x="683568" y="3284984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065A6E2-7903-438C-8E10-0024D91A9AF4}"/>
              </a:ext>
            </a:extLst>
          </p:cNvPr>
          <p:cNvCxnSpPr>
            <a:cxnSpLocks/>
          </p:cNvCxnSpPr>
          <p:nvPr/>
        </p:nvCxnSpPr>
        <p:spPr>
          <a:xfrm>
            <a:off x="674515" y="4293096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C62E08-115A-46A6-833F-1DB16D4CE0FF}"/>
              </a:ext>
            </a:extLst>
          </p:cNvPr>
          <p:cNvCxnSpPr>
            <a:cxnSpLocks/>
          </p:cNvCxnSpPr>
          <p:nvPr/>
        </p:nvCxnSpPr>
        <p:spPr>
          <a:xfrm flipV="1">
            <a:off x="0" y="5085184"/>
            <a:ext cx="9144000" cy="175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E93D3B8-B4A6-4957-A404-56A4A24AEA65}"/>
              </a:ext>
            </a:extLst>
          </p:cNvPr>
          <p:cNvSpPr/>
          <p:nvPr/>
        </p:nvSpPr>
        <p:spPr>
          <a:xfrm>
            <a:off x="208554" y="945425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ACAA57A8-50EC-418B-A718-8003CFA20E39}"/>
              </a:ext>
            </a:extLst>
          </p:cNvPr>
          <p:cNvSpPr/>
          <p:nvPr/>
        </p:nvSpPr>
        <p:spPr>
          <a:xfrm>
            <a:off x="1496522" y="915731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8027EFC4-DF7C-4C20-ABE7-F0A8EA495EDF}"/>
              </a:ext>
            </a:extLst>
          </p:cNvPr>
          <p:cNvSpPr/>
          <p:nvPr/>
        </p:nvSpPr>
        <p:spPr>
          <a:xfrm>
            <a:off x="2846767" y="932723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97F40A02-59BB-4977-9796-F250F4A71CFC}"/>
              </a:ext>
            </a:extLst>
          </p:cNvPr>
          <p:cNvSpPr/>
          <p:nvPr/>
        </p:nvSpPr>
        <p:spPr>
          <a:xfrm>
            <a:off x="4210044" y="923213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8E7E4C22-20F8-4147-A2B3-7F8352E0CF5D}"/>
              </a:ext>
            </a:extLst>
          </p:cNvPr>
          <p:cNvSpPr/>
          <p:nvPr/>
        </p:nvSpPr>
        <p:spPr>
          <a:xfrm>
            <a:off x="5629339" y="932723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151990B0-1E5C-45D2-80B5-F2E60B91C7BA}"/>
              </a:ext>
            </a:extLst>
          </p:cNvPr>
          <p:cNvSpPr/>
          <p:nvPr/>
        </p:nvSpPr>
        <p:spPr>
          <a:xfrm>
            <a:off x="179524" y="1343422"/>
            <a:ext cx="499876" cy="3816424"/>
          </a:xfrm>
          <a:custGeom>
            <a:avLst/>
            <a:gdLst>
              <a:gd name="connsiteX0" fmla="*/ 301082 w 319575"/>
              <a:gd name="connsiteY0" fmla="*/ 3720975 h 3856147"/>
              <a:gd name="connsiteX1" fmla="*/ 292028 w 319575"/>
              <a:gd name="connsiteY1" fmla="*/ 3666654 h 3856147"/>
              <a:gd name="connsiteX2" fmla="*/ 38531 w 319575"/>
              <a:gd name="connsiteY2" fmla="*/ 1892175 h 3856147"/>
              <a:gd name="connsiteX3" fmla="*/ 65692 w 319575"/>
              <a:gd name="connsiteY3" fmla="*/ 0 h 385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75" h="3856147">
                <a:moveTo>
                  <a:pt x="301082" y="3720975"/>
                </a:moveTo>
                <a:cubicBezTo>
                  <a:pt x="318434" y="3846214"/>
                  <a:pt x="335787" y="3971454"/>
                  <a:pt x="292028" y="3666654"/>
                </a:cubicBezTo>
                <a:cubicBezTo>
                  <a:pt x="248269" y="3361854"/>
                  <a:pt x="76254" y="2503284"/>
                  <a:pt x="38531" y="1892175"/>
                </a:cubicBezTo>
                <a:cubicBezTo>
                  <a:pt x="808" y="1281066"/>
                  <a:pt x="-35405" y="233881"/>
                  <a:pt x="65692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0875CC55-E94B-4C4C-8543-8BAB37397E52}"/>
              </a:ext>
            </a:extLst>
          </p:cNvPr>
          <p:cNvSpPr/>
          <p:nvPr/>
        </p:nvSpPr>
        <p:spPr>
          <a:xfrm>
            <a:off x="1482279" y="1333784"/>
            <a:ext cx="499876" cy="3816424"/>
          </a:xfrm>
          <a:custGeom>
            <a:avLst/>
            <a:gdLst>
              <a:gd name="connsiteX0" fmla="*/ 301082 w 319575"/>
              <a:gd name="connsiteY0" fmla="*/ 3720975 h 3856147"/>
              <a:gd name="connsiteX1" fmla="*/ 292028 w 319575"/>
              <a:gd name="connsiteY1" fmla="*/ 3666654 h 3856147"/>
              <a:gd name="connsiteX2" fmla="*/ 38531 w 319575"/>
              <a:gd name="connsiteY2" fmla="*/ 1892175 h 3856147"/>
              <a:gd name="connsiteX3" fmla="*/ 65692 w 319575"/>
              <a:gd name="connsiteY3" fmla="*/ 0 h 385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75" h="3856147">
                <a:moveTo>
                  <a:pt x="301082" y="3720975"/>
                </a:moveTo>
                <a:cubicBezTo>
                  <a:pt x="318434" y="3846214"/>
                  <a:pt x="335787" y="3971454"/>
                  <a:pt x="292028" y="3666654"/>
                </a:cubicBezTo>
                <a:cubicBezTo>
                  <a:pt x="248269" y="3361854"/>
                  <a:pt x="76254" y="2503284"/>
                  <a:pt x="38531" y="1892175"/>
                </a:cubicBezTo>
                <a:cubicBezTo>
                  <a:pt x="808" y="1281066"/>
                  <a:pt x="-35405" y="233881"/>
                  <a:pt x="65692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116A646E-2392-4816-8F7D-1FEE8E2A1477}"/>
              </a:ext>
            </a:extLst>
          </p:cNvPr>
          <p:cNvSpPr/>
          <p:nvPr/>
        </p:nvSpPr>
        <p:spPr>
          <a:xfrm>
            <a:off x="2849209" y="1281485"/>
            <a:ext cx="499876" cy="3816424"/>
          </a:xfrm>
          <a:custGeom>
            <a:avLst/>
            <a:gdLst>
              <a:gd name="connsiteX0" fmla="*/ 301082 w 319575"/>
              <a:gd name="connsiteY0" fmla="*/ 3720975 h 3856147"/>
              <a:gd name="connsiteX1" fmla="*/ 292028 w 319575"/>
              <a:gd name="connsiteY1" fmla="*/ 3666654 h 3856147"/>
              <a:gd name="connsiteX2" fmla="*/ 38531 w 319575"/>
              <a:gd name="connsiteY2" fmla="*/ 1892175 h 3856147"/>
              <a:gd name="connsiteX3" fmla="*/ 65692 w 319575"/>
              <a:gd name="connsiteY3" fmla="*/ 0 h 385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75" h="3856147">
                <a:moveTo>
                  <a:pt x="301082" y="3720975"/>
                </a:moveTo>
                <a:cubicBezTo>
                  <a:pt x="318434" y="3846214"/>
                  <a:pt x="335787" y="3971454"/>
                  <a:pt x="292028" y="3666654"/>
                </a:cubicBezTo>
                <a:cubicBezTo>
                  <a:pt x="248269" y="3361854"/>
                  <a:pt x="76254" y="2503284"/>
                  <a:pt x="38531" y="1892175"/>
                </a:cubicBezTo>
                <a:cubicBezTo>
                  <a:pt x="808" y="1281066"/>
                  <a:pt x="-35405" y="233881"/>
                  <a:pt x="65692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2B88F512-4559-417E-99D6-9A9AFE9E608E}"/>
              </a:ext>
            </a:extLst>
          </p:cNvPr>
          <p:cNvSpPr/>
          <p:nvPr/>
        </p:nvSpPr>
        <p:spPr>
          <a:xfrm>
            <a:off x="4216142" y="1304119"/>
            <a:ext cx="499876" cy="3816424"/>
          </a:xfrm>
          <a:custGeom>
            <a:avLst/>
            <a:gdLst>
              <a:gd name="connsiteX0" fmla="*/ 301082 w 319575"/>
              <a:gd name="connsiteY0" fmla="*/ 3720975 h 3856147"/>
              <a:gd name="connsiteX1" fmla="*/ 292028 w 319575"/>
              <a:gd name="connsiteY1" fmla="*/ 3666654 h 3856147"/>
              <a:gd name="connsiteX2" fmla="*/ 38531 w 319575"/>
              <a:gd name="connsiteY2" fmla="*/ 1892175 h 3856147"/>
              <a:gd name="connsiteX3" fmla="*/ 65692 w 319575"/>
              <a:gd name="connsiteY3" fmla="*/ 0 h 385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75" h="3856147">
                <a:moveTo>
                  <a:pt x="301082" y="3720975"/>
                </a:moveTo>
                <a:cubicBezTo>
                  <a:pt x="318434" y="3846214"/>
                  <a:pt x="335787" y="3971454"/>
                  <a:pt x="292028" y="3666654"/>
                </a:cubicBezTo>
                <a:cubicBezTo>
                  <a:pt x="248269" y="3361854"/>
                  <a:pt x="76254" y="2503284"/>
                  <a:pt x="38531" y="1892175"/>
                </a:cubicBezTo>
                <a:cubicBezTo>
                  <a:pt x="808" y="1281066"/>
                  <a:pt x="-35405" y="233881"/>
                  <a:pt x="65692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7CD9FE4B-38D3-484D-82BE-B8590C0E00F3}"/>
              </a:ext>
            </a:extLst>
          </p:cNvPr>
          <p:cNvSpPr/>
          <p:nvPr/>
        </p:nvSpPr>
        <p:spPr>
          <a:xfrm>
            <a:off x="5647248" y="1291823"/>
            <a:ext cx="499876" cy="3816424"/>
          </a:xfrm>
          <a:custGeom>
            <a:avLst/>
            <a:gdLst>
              <a:gd name="connsiteX0" fmla="*/ 301082 w 319575"/>
              <a:gd name="connsiteY0" fmla="*/ 3720975 h 3856147"/>
              <a:gd name="connsiteX1" fmla="*/ 292028 w 319575"/>
              <a:gd name="connsiteY1" fmla="*/ 3666654 h 3856147"/>
              <a:gd name="connsiteX2" fmla="*/ 38531 w 319575"/>
              <a:gd name="connsiteY2" fmla="*/ 1892175 h 3856147"/>
              <a:gd name="connsiteX3" fmla="*/ 65692 w 319575"/>
              <a:gd name="connsiteY3" fmla="*/ 0 h 385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575" h="3856147">
                <a:moveTo>
                  <a:pt x="301082" y="3720975"/>
                </a:moveTo>
                <a:cubicBezTo>
                  <a:pt x="318434" y="3846214"/>
                  <a:pt x="335787" y="3971454"/>
                  <a:pt x="292028" y="3666654"/>
                </a:cubicBezTo>
                <a:cubicBezTo>
                  <a:pt x="248269" y="3361854"/>
                  <a:pt x="76254" y="2503284"/>
                  <a:pt x="38531" y="1892175"/>
                </a:cubicBezTo>
                <a:cubicBezTo>
                  <a:pt x="808" y="1281066"/>
                  <a:pt x="-35405" y="233881"/>
                  <a:pt x="65692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134561F-3AF1-4C1B-BCE6-1433670D9C0E}"/>
              </a:ext>
            </a:extLst>
          </p:cNvPr>
          <p:cNvCxnSpPr/>
          <p:nvPr/>
        </p:nvCxnSpPr>
        <p:spPr>
          <a:xfrm flipH="1">
            <a:off x="179524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1A929D90-8056-442B-9002-4658FC15F6A8}"/>
              </a:ext>
            </a:extLst>
          </p:cNvPr>
          <p:cNvCxnSpPr/>
          <p:nvPr/>
        </p:nvCxnSpPr>
        <p:spPr>
          <a:xfrm flipH="1">
            <a:off x="301779" y="134342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2046A34C-62D3-4917-B097-1B83B9E4273C}"/>
              </a:ext>
            </a:extLst>
          </p:cNvPr>
          <p:cNvCxnSpPr/>
          <p:nvPr/>
        </p:nvCxnSpPr>
        <p:spPr>
          <a:xfrm flipH="1">
            <a:off x="247460" y="328849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EF3C7AAC-97F9-4BF3-A42F-6F968800CECB}"/>
              </a:ext>
            </a:extLst>
          </p:cNvPr>
          <p:cNvCxnSpPr/>
          <p:nvPr/>
        </p:nvCxnSpPr>
        <p:spPr>
          <a:xfrm flipH="1">
            <a:off x="460933" y="42930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DEBD67A7-FB79-4A8C-A81D-397FD126F65F}"/>
              </a:ext>
            </a:extLst>
          </p:cNvPr>
          <p:cNvCxnSpPr/>
          <p:nvPr/>
        </p:nvCxnSpPr>
        <p:spPr>
          <a:xfrm flipH="1">
            <a:off x="1796392" y="42930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1EAB557A-3AB2-4FEC-8799-1ECF503D7C89}"/>
              </a:ext>
            </a:extLst>
          </p:cNvPr>
          <p:cNvCxnSpPr/>
          <p:nvPr/>
        </p:nvCxnSpPr>
        <p:spPr>
          <a:xfrm flipH="1">
            <a:off x="1604534" y="3284984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2F1A890B-413C-4654-A9D0-D2E8A5A05DDB}"/>
              </a:ext>
            </a:extLst>
          </p:cNvPr>
          <p:cNvCxnSpPr/>
          <p:nvPr/>
        </p:nvCxnSpPr>
        <p:spPr>
          <a:xfrm flipH="1">
            <a:off x="1544494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3AD4116-473A-4E0F-A68F-A4301C8EC2BA}"/>
              </a:ext>
            </a:extLst>
          </p:cNvPr>
          <p:cNvCxnSpPr/>
          <p:nvPr/>
        </p:nvCxnSpPr>
        <p:spPr>
          <a:xfrm flipH="1">
            <a:off x="1604534" y="1333784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AD152524-7D6C-4708-ACB8-AC470AF952E7}"/>
              </a:ext>
            </a:extLst>
          </p:cNvPr>
          <p:cNvCxnSpPr/>
          <p:nvPr/>
        </p:nvCxnSpPr>
        <p:spPr>
          <a:xfrm flipH="1">
            <a:off x="2987824" y="134342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676BCAFE-4005-4328-9DDA-C6E15F25E9A5}"/>
              </a:ext>
            </a:extLst>
          </p:cNvPr>
          <p:cNvCxnSpPr/>
          <p:nvPr/>
        </p:nvCxnSpPr>
        <p:spPr>
          <a:xfrm flipH="1">
            <a:off x="2907289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803B33B9-5BF2-4F08-AD63-575EC829DBB1}"/>
              </a:ext>
            </a:extLst>
          </p:cNvPr>
          <p:cNvCxnSpPr/>
          <p:nvPr/>
        </p:nvCxnSpPr>
        <p:spPr>
          <a:xfrm flipH="1">
            <a:off x="2987823" y="3284984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7834EB4B-14AB-4F8F-9DED-DC3AD26CD3D0}"/>
              </a:ext>
            </a:extLst>
          </p:cNvPr>
          <p:cNvCxnSpPr/>
          <p:nvPr/>
        </p:nvCxnSpPr>
        <p:spPr>
          <a:xfrm flipH="1">
            <a:off x="3163325" y="4282619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8A5EE73A-A271-41A6-AE46-63D6A64FB1C3}"/>
              </a:ext>
            </a:extLst>
          </p:cNvPr>
          <p:cNvCxnSpPr/>
          <p:nvPr/>
        </p:nvCxnSpPr>
        <p:spPr>
          <a:xfrm flipH="1">
            <a:off x="4594431" y="42930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EEAC50C7-8920-41D4-9C14-DA83212F374A}"/>
              </a:ext>
            </a:extLst>
          </p:cNvPr>
          <p:cNvCxnSpPr/>
          <p:nvPr/>
        </p:nvCxnSpPr>
        <p:spPr>
          <a:xfrm flipH="1">
            <a:off x="4344786" y="3286737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3159E066-1B2D-4B54-8653-CD6195894654}"/>
              </a:ext>
            </a:extLst>
          </p:cNvPr>
          <p:cNvCxnSpPr/>
          <p:nvPr/>
        </p:nvCxnSpPr>
        <p:spPr>
          <a:xfrm flipH="1">
            <a:off x="4290578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E567D906-AC41-4B5A-B569-B4179705FD32}"/>
              </a:ext>
            </a:extLst>
          </p:cNvPr>
          <p:cNvCxnSpPr/>
          <p:nvPr/>
        </p:nvCxnSpPr>
        <p:spPr>
          <a:xfrm flipH="1">
            <a:off x="4344786" y="134342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429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CDBEF2E-5E34-4C87-9D1B-1BBE586CA244}"/>
              </a:ext>
            </a:extLst>
          </p:cNvPr>
          <p:cNvCxnSpPr/>
          <p:nvPr/>
        </p:nvCxnSpPr>
        <p:spPr>
          <a:xfrm>
            <a:off x="683568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2FB41F6-DC03-465D-ADC2-237C745FAE4B}"/>
              </a:ext>
            </a:extLst>
          </p:cNvPr>
          <p:cNvCxnSpPr/>
          <p:nvPr/>
        </p:nvCxnSpPr>
        <p:spPr>
          <a:xfrm>
            <a:off x="1979712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D7FD48-6C0C-4651-BBDE-2FD43BA3D166}"/>
              </a:ext>
            </a:extLst>
          </p:cNvPr>
          <p:cNvCxnSpPr/>
          <p:nvPr/>
        </p:nvCxnSpPr>
        <p:spPr>
          <a:xfrm>
            <a:off x="3347864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EDBB91-9A99-4BA5-A6D0-3CF1F09D6E26}"/>
              </a:ext>
            </a:extLst>
          </p:cNvPr>
          <p:cNvCxnSpPr/>
          <p:nvPr/>
        </p:nvCxnSpPr>
        <p:spPr>
          <a:xfrm>
            <a:off x="471601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AEE9060-F98F-4AA4-8F87-E045192B9D2E}"/>
              </a:ext>
            </a:extLst>
          </p:cNvPr>
          <p:cNvCxnSpPr/>
          <p:nvPr/>
        </p:nvCxnSpPr>
        <p:spPr>
          <a:xfrm>
            <a:off x="615617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9FA3886-EB97-4D80-A02B-6CEFC9BDCCC1}"/>
              </a:ext>
            </a:extLst>
          </p:cNvPr>
          <p:cNvCxnSpPr>
            <a:cxnSpLocks/>
          </p:cNvCxnSpPr>
          <p:nvPr/>
        </p:nvCxnSpPr>
        <p:spPr>
          <a:xfrm>
            <a:off x="674515" y="1281485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CEE69F8-81B3-415B-A652-13F083E54847}"/>
              </a:ext>
            </a:extLst>
          </p:cNvPr>
          <p:cNvCxnSpPr>
            <a:cxnSpLocks/>
          </p:cNvCxnSpPr>
          <p:nvPr/>
        </p:nvCxnSpPr>
        <p:spPr>
          <a:xfrm>
            <a:off x="674515" y="2276872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1BC2399-F198-4646-8A61-BBFE1707FCFD}"/>
              </a:ext>
            </a:extLst>
          </p:cNvPr>
          <p:cNvCxnSpPr>
            <a:cxnSpLocks/>
          </p:cNvCxnSpPr>
          <p:nvPr/>
        </p:nvCxnSpPr>
        <p:spPr>
          <a:xfrm>
            <a:off x="683568" y="3284984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065A6E2-7903-438C-8E10-0024D91A9AF4}"/>
              </a:ext>
            </a:extLst>
          </p:cNvPr>
          <p:cNvCxnSpPr>
            <a:cxnSpLocks/>
          </p:cNvCxnSpPr>
          <p:nvPr/>
        </p:nvCxnSpPr>
        <p:spPr>
          <a:xfrm>
            <a:off x="674515" y="4293096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C62E08-115A-46A6-833F-1DB16D4CE0FF}"/>
              </a:ext>
            </a:extLst>
          </p:cNvPr>
          <p:cNvCxnSpPr>
            <a:cxnSpLocks/>
          </p:cNvCxnSpPr>
          <p:nvPr/>
        </p:nvCxnSpPr>
        <p:spPr>
          <a:xfrm flipV="1">
            <a:off x="0" y="5085184"/>
            <a:ext cx="9144000" cy="175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E93D3B8-B4A6-4957-A404-56A4A24AEA65}"/>
              </a:ext>
            </a:extLst>
          </p:cNvPr>
          <p:cNvSpPr/>
          <p:nvPr/>
        </p:nvSpPr>
        <p:spPr>
          <a:xfrm>
            <a:off x="611560" y="83671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ACAA57A8-50EC-418B-A718-8003CFA20E39}"/>
              </a:ext>
            </a:extLst>
          </p:cNvPr>
          <p:cNvSpPr/>
          <p:nvPr/>
        </p:nvSpPr>
        <p:spPr>
          <a:xfrm>
            <a:off x="1871700" y="831867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8027EFC4-DF7C-4C20-ABE7-F0A8EA495EDF}"/>
              </a:ext>
            </a:extLst>
          </p:cNvPr>
          <p:cNvSpPr/>
          <p:nvPr/>
        </p:nvSpPr>
        <p:spPr>
          <a:xfrm>
            <a:off x="3239852" y="849911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97F40A02-59BB-4977-9796-F250F4A71CFC}"/>
              </a:ext>
            </a:extLst>
          </p:cNvPr>
          <p:cNvSpPr/>
          <p:nvPr/>
        </p:nvSpPr>
        <p:spPr>
          <a:xfrm>
            <a:off x="4608004" y="85885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8E7E4C22-20F8-4147-A2B3-7F8352E0CF5D}"/>
              </a:ext>
            </a:extLst>
          </p:cNvPr>
          <p:cNvSpPr/>
          <p:nvPr/>
        </p:nvSpPr>
        <p:spPr>
          <a:xfrm>
            <a:off x="6048164" y="869190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401AEF6-8EE2-4FF9-90A4-D1B9ADC221D5}"/>
              </a:ext>
            </a:extLst>
          </p:cNvPr>
          <p:cNvCxnSpPr>
            <a:cxnSpLocks/>
          </p:cNvCxnSpPr>
          <p:nvPr/>
        </p:nvCxnSpPr>
        <p:spPr>
          <a:xfrm>
            <a:off x="683568" y="1281485"/>
            <a:ext cx="129614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340190-F462-47BC-A156-89EE303B87D2}"/>
              </a:ext>
            </a:extLst>
          </p:cNvPr>
          <p:cNvCxnSpPr>
            <a:cxnSpLocks/>
          </p:cNvCxnSpPr>
          <p:nvPr/>
        </p:nvCxnSpPr>
        <p:spPr>
          <a:xfrm flipV="1">
            <a:off x="692383" y="1295122"/>
            <a:ext cx="1287329" cy="95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6ABF9D6F-F99A-4B7F-9A2C-195D28FC203C}"/>
              </a:ext>
            </a:extLst>
          </p:cNvPr>
          <p:cNvCxnSpPr>
            <a:cxnSpLocks/>
          </p:cNvCxnSpPr>
          <p:nvPr/>
        </p:nvCxnSpPr>
        <p:spPr>
          <a:xfrm>
            <a:off x="719065" y="2267119"/>
            <a:ext cx="1260647" cy="99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69EF121-7099-4B75-9777-76603F3ABB78}"/>
              </a:ext>
            </a:extLst>
          </p:cNvPr>
          <p:cNvCxnSpPr>
            <a:cxnSpLocks/>
          </p:cNvCxnSpPr>
          <p:nvPr/>
        </p:nvCxnSpPr>
        <p:spPr>
          <a:xfrm flipV="1">
            <a:off x="690015" y="2280756"/>
            <a:ext cx="1325194" cy="1003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1CD5F6F-6920-4AC2-9860-F46B07A1EFA9}"/>
              </a:ext>
            </a:extLst>
          </p:cNvPr>
          <p:cNvCxnSpPr>
            <a:cxnSpLocks/>
          </p:cNvCxnSpPr>
          <p:nvPr/>
        </p:nvCxnSpPr>
        <p:spPr>
          <a:xfrm>
            <a:off x="691755" y="3300255"/>
            <a:ext cx="1260647" cy="99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46C1886-7C7D-4742-8DCF-3CE99B8F6C71}"/>
              </a:ext>
            </a:extLst>
          </p:cNvPr>
          <p:cNvCxnSpPr>
            <a:cxnSpLocks/>
          </p:cNvCxnSpPr>
          <p:nvPr/>
        </p:nvCxnSpPr>
        <p:spPr>
          <a:xfrm flipV="1">
            <a:off x="700570" y="3313892"/>
            <a:ext cx="1287329" cy="95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7A521F0-3046-475E-87D3-6DBEE8D69ED8}"/>
              </a:ext>
            </a:extLst>
          </p:cNvPr>
          <p:cNvCxnSpPr>
            <a:cxnSpLocks/>
          </p:cNvCxnSpPr>
          <p:nvPr/>
        </p:nvCxnSpPr>
        <p:spPr>
          <a:xfrm>
            <a:off x="683568" y="4322002"/>
            <a:ext cx="1268834" cy="75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6A8E90F3-6CEE-4031-B27D-DD1FC75D0760}"/>
              </a:ext>
            </a:extLst>
          </p:cNvPr>
          <p:cNvCxnSpPr>
            <a:cxnSpLocks/>
          </p:cNvCxnSpPr>
          <p:nvPr/>
        </p:nvCxnSpPr>
        <p:spPr>
          <a:xfrm flipV="1">
            <a:off x="719065" y="4335639"/>
            <a:ext cx="1260647" cy="74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92417B8-1548-4ED9-A065-7372ACA77FB6}"/>
              </a:ext>
            </a:extLst>
          </p:cNvPr>
          <p:cNvCxnSpPr>
            <a:cxnSpLocks/>
          </p:cNvCxnSpPr>
          <p:nvPr/>
        </p:nvCxnSpPr>
        <p:spPr>
          <a:xfrm>
            <a:off x="4736880" y="1263682"/>
            <a:ext cx="1419295" cy="99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8042827-D19C-4A81-8FE6-C83D836898DD}"/>
              </a:ext>
            </a:extLst>
          </p:cNvPr>
          <p:cNvCxnSpPr>
            <a:cxnSpLocks/>
          </p:cNvCxnSpPr>
          <p:nvPr/>
        </p:nvCxnSpPr>
        <p:spPr>
          <a:xfrm flipV="1">
            <a:off x="4745695" y="1300816"/>
            <a:ext cx="1419295" cy="93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1FCCB07-CD44-47BF-B9FB-0638D39BC5D5}"/>
              </a:ext>
            </a:extLst>
          </p:cNvPr>
          <p:cNvCxnSpPr>
            <a:cxnSpLocks/>
          </p:cNvCxnSpPr>
          <p:nvPr/>
        </p:nvCxnSpPr>
        <p:spPr>
          <a:xfrm>
            <a:off x="4680520" y="3259959"/>
            <a:ext cx="1466604" cy="1010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06017E0-8298-4E41-96FA-67D618FDC94F}"/>
              </a:ext>
            </a:extLst>
          </p:cNvPr>
          <p:cNvCxnSpPr>
            <a:cxnSpLocks/>
          </p:cNvCxnSpPr>
          <p:nvPr/>
        </p:nvCxnSpPr>
        <p:spPr>
          <a:xfrm flipV="1">
            <a:off x="4753882" y="3321984"/>
            <a:ext cx="1393242" cy="930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E1D46CD7-1ACD-443E-9667-62E3CB7E53C0}"/>
              </a:ext>
            </a:extLst>
          </p:cNvPr>
          <p:cNvCxnSpPr>
            <a:cxnSpLocks/>
          </p:cNvCxnSpPr>
          <p:nvPr/>
        </p:nvCxnSpPr>
        <p:spPr>
          <a:xfrm>
            <a:off x="4736880" y="4304199"/>
            <a:ext cx="1410244" cy="753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2F1E035-827A-4CBB-B4B5-C63DFEA02593}"/>
              </a:ext>
            </a:extLst>
          </p:cNvPr>
          <p:cNvCxnSpPr>
            <a:cxnSpLocks/>
          </p:cNvCxnSpPr>
          <p:nvPr/>
        </p:nvCxnSpPr>
        <p:spPr>
          <a:xfrm flipV="1">
            <a:off x="4772377" y="4310899"/>
            <a:ext cx="1374747" cy="75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B7D992B2-E2C0-4E0A-BF63-DE0969700BB6}"/>
              </a:ext>
            </a:extLst>
          </p:cNvPr>
          <p:cNvCxnSpPr>
            <a:cxnSpLocks/>
          </p:cNvCxnSpPr>
          <p:nvPr/>
        </p:nvCxnSpPr>
        <p:spPr>
          <a:xfrm>
            <a:off x="4745695" y="2286930"/>
            <a:ext cx="1419295" cy="99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278DE155-5A9F-4E91-BA22-59727B2D5BB0}"/>
              </a:ext>
            </a:extLst>
          </p:cNvPr>
          <p:cNvCxnSpPr>
            <a:cxnSpLocks/>
          </p:cNvCxnSpPr>
          <p:nvPr/>
        </p:nvCxnSpPr>
        <p:spPr>
          <a:xfrm flipV="1">
            <a:off x="4715777" y="2261602"/>
            <a:ext cx="1449213" cy="101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7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CDBEF2E-5E34-4C87-9D1B-1BBE586CA244}"/>
              </a:ext>
            </a:extLst>
          </p:cNvPr>
          <p:cNvCxnSpPr/>
          <p:nvPr/>
        </p:nvCxnSpPr>
        <p:spPr>
          <a:xfrm>
            <a:off x="683568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2FB41F6-DC03-465D-ADC2-237C745FAE4B}"/>
              </a:ext>
            </a:extLst>
          </p:cNvPr>
          <p:cNvCxnSpPr/>
          <p:nvPr/>
        </p:nvCxnSpPr>
        <p:spPr>
          <a:xfrm>
            <a:off x="1979712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D7FD48-6C0C-4651-BBDE-2FD43BA3D166}"/>
              </a:ext>
            </a:extLst>
          </p:cNvPr>
          <p:cNvCxnSpPr/>
          <p:nvPr/>
        </p:nvCxnSpPr>
        <p:spPr>
          <a:xfrm>
            <a:off x="3347864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EDBB91-9A99-4BA5-A6D0-3CF1F09D6E26}"/>
              </a:ext>
            </a:extLst>
          </p:cNvPr>
          <p:cNvCxnSpPr/>
          <p:nvPr/>
        </p:nvCxnSpPr>
        <p:spPr>
          <a:xfrm>
            <a:off x="471601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AEE9060-F98F-4AA4-8F87-E045192B9D2E}"/>
              </a:ext>
            </a:extLst>
          </p:cNvPr>
          <p:cNvCxnSpPr/>
          <p:nvPr/>
        </p:nvCxnSpPr>
        <p:spPr>
          <a:xfrm>
            <a:off x="615617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9FA3886-EB97-4D80-A02B-6CEFC9BDCCC1}"/>
              </a:ext>
            </a:extLst>
          </p:cNvPr>
          <p:cNvCxnSpPr>
            <a:cxnSpLocks/>
          </p:cNvCxnSpPr>
          <p:nvPr/>
        </p:nvCxnSpPr>
        <p:spPr>
          <a:xfrm>
            <a:off x="674515" y="1281485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CEE69F8-81B3-415B-A652-13F083E54847}"/>
              </a:ext>
            </a:extLst>
          </p:cNvPr>
          <p:cNvCxnSpPr>
            <a:cxnSpLocks/>
          </p:cNvCxnSpPr>
          <p:nvPr/>
        </p:nvCxnSpPr>
        <p:spPr>
          <a:xfrm>
            <a:off x="674515" y="2276872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1BC2399-F198-4646-8A61-BBFE1707FCFD}"/>
              </a:ext>
            </a:extLst>
          </p:cNvPr>
          <p:cNvCxnSpPr>
            <a:cxnSpLocks/>
          </p:cNvCxnSpPr>
          <p:nvPr/>
        </p:nvCxnSpPr>
        <p:spPr>
          <a:xfrm>
            <a:off x="683568" y="3284984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065A6E2-7903-438C-8E10-0024D91A9AF4}"/>
              </a:ext>
            </a:extLst>
          </p:cNvPr>
          <p:cNvCxnSpPr>
            <a:cxnSpLocks/>
          </p:cNvCxnSpPr>
          <p:nvPr/>
        </p:nvCxnSpPr>
        <p:spPr>
          <a:xfrm>
            <a:off x="674515" y="4293096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C62E08-115A-46A6-833F-1DB16D4CE0FF}"/>
              </a:ext>
            </a:extLst>
          </p:cNvPr>
          <p:cNvCxnSpPr>
            <a:cxnSpLocks/>
          </p:cNvCxnSpPr>
          <p:nvPr/>
        </p:nvCxnSpPr>
        <p:spPr>
          <a:xfrm flipV="1">
            <a:off x="0" y="5085184"/>
            <a:ext cx="9144000" cy="175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E93D3B8-B4A6-4957-A404-56A4A24AEA65}"/>
              </a:ext>
            </a:extLst>
          </p:cNvPr>
          <p:cNvSpPr/>
          <p:nvPr/>
        </p:nvSpPr>
        <p:spPr>
          <a:xfrm>
            <a:off x="611560" y="83671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ACAA57A8-50EC-418B-A718-8003CFA20E39}"/>
              </a:ext>
            </a:extLst>
          </p:cNvPr>
          <p:cNvSpPr/>
          <p:nvPr/>
        </p:nvSpPr>
        <p:spPr>
          <a:xfrm>
            <a:off x="1871700" y="831867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8027EFC4-DF7C-4C20-ABE7-F0A8EA495EDF}"/>
              </a:ext>
            </a:extLst>
          </p:cNvPr>
          <p:cNvSpPr/>
          <p:nvPr/>
        </p:nvSpPr>
        <p:spPr>
          <a:xfrm>
            <a:off x="3239852" y="849911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97F40A02-59BB-4977-9796-F250F4A71CFC}"/>
              </a:ext>
            </a:extLst>
          </p:cNvPr>
          <p:cNvSpPr/>
          <p:nvPr/>
        </p:nvSpPr>
        <p:spPr>
          <a:xfrm>
            <a:off x="4608004" y="85885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8E7E4C22-20F8-4147-A2B3-7F8352E0CF5D}"/>
              </a:ext>
            </a:extLst>
          </p:cNvPr>
          <p:cNvSpPr/>
          <p:nvPr/>
        </p:nvSpPr>
        <p:spPr>
          <a:xfrm>
            <a:off x="6048164" y="869190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401AEF6-8EE2-4FF9-90A4-D1B9ADC221D5}"/>
              </a:ext>
            </a:extLst>
          </p:cNvPr>
          <p:cNvCxnSpPr>
            <a:cxnSpLocks/>
          </p:cNvCxnSpPr>
          <p:nvPr/>
        </p:nvCxnSpPr>
        <p:spPr>
          <a:xfrm>
            <a:off x="683568" y="1281485"/>
            <a:ext cx="129614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340190-F462-47BC-A156-89EE303B87D2}"/>
              </a:ext>
            </a:extLst>
          </p:cNvPr>
          <p:cNvCxnSpPr>
            <a:cxnSpLocks/>
          </p:cNvCxnSpPr>
          <p:nvPr/>
        </p:nvCxnSpPr>
        <p:spPr>
          <a:xfrm flipV="1">
            <a:off x="692383" y="1295122"/>
            <a:ext cx="1287329" cy="95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6ABF9D6F-F99A-4B7F-9A2C-195D28FC203C}"/>
              </a:ext>
            </a:extLst>
          </p:cNvPr>
          <p:cNvCxnSpPr>
            <a:cxnSpLocks/>
          </p:cNvCxnSpPr>
          <p:nvPr/>
        </p:nvCxnSpPr>
        <p:spPr>
          <a:xfrm>
            <a:off x="719065" y="2267119"/>
            <a:ext cx="1260647" cy="99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D69EF121-7099-4B75-9777-76603F3ABB78}"/>
              </a:ext>
            </a:extLst>
          </p:cNvPr>
          <p:cNvCxnSpPr>
            <a:cxnSpLocks/>
          </p:cNvCxnSpPr>
          <p:nvPr/>
        </p:nvCxnSpPr>
        <p:spPr>
          <a:xfrm flipV="1">
            <a:off x="690015" y="2280756"/>
            <a:ext cx="1325194" cy="1003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1CD5F6F-6920-4AC2-9860-F46B07A1EFA9}"/>
              </a:ext>
            </a:extLst>
          </p:cNvPr>
          <p:cNvCxnSpPr>
            <a:cxnSpLocks/>
          </p:cNvCxnSpPr>
          <p:nvPr/>
        </p:nvCxnSpPr>
        <p:spPr>
          <a:xfrm>
            <a:off x="691755" y="3300255"/>
            <a:ext cx="1260647" cy="99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46C1886-7C7D-4742-8DCF-3CE99B8F6C71}"/>
              </a:ext>
            </a:extLst>
          </p:cNvPr>
          <p:cNvCxnSpPr>
            <a:cxnSpLocks/>
          </p:cNvCxnSpPr>
          <p:nvPr/>
        </p:nvCxnSpPr>
        <p:spPr>
          <a:xfrm flipV="1">
            <a:off x="700570" y="3313892"/>
            <a:ext cx="1287329" cy="956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F7A521F0-3046-475E-87D3-6DBEE8D69ED8}"/>
              </a:ext>
            </a:extLst>
          </p:cNvPr>
          <p:cNvCxnSpPr>
            <a:cxnSpLocks/>
          </p:cNvCxnSpPr>
          <p:nvPr/>
        </p:nvCxnSpPr>
        <p:spPr>
          <a:xfrm>
            <a:off x="683568" y="4322002"/>
            <a:ext cx="1268834" cy="759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6A8E90F3-6CEE-4031-B27D-DD1FC75D0760}"/>
              </a:ext>
            </a:extLst>
          </p:cNvPr>
          <p:cNvCxnSpPr>
            <a:cxnSpLocks/>
          </p:cNvCxnSpPr>
          <p:nvPr/>
        </p:nvCxnSpPr>
        <p:spPr>
          <a:xfrm flipV="1">
            <a:off x="719065" y="4335639"/>
            <a:ext cx="1260647" cy="745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>
            <a:extLst>
              <a:ext uri="{FF2B5EF4-FFF2-40B4-BE49-F238E27FC236}">
                <a16:creationId xmlns:a16="http://schemas.microsoft.com/office/drawing/2014/main" id="{692417B8-1548-4ED9-A065-7372ACA77FB6}"/>
              </a:ext>
            </a:extLst>
          </p:cNvPr>
          <p:cNvCxnSpPr>
            <a:cxnSpLocks/>
          </p:cNvCxnSpPr>
          <p:nvPr/>
        </p:nvCxnSpPr>
        <p:spPr>
          <a:xfrm>
            <a:off x="4736880" y="1263682"/>
            <a:ext cx="1419295" cy="99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08042827-D19C-4A81-8FE6-C83D836898DD}"/>
              </a:ext>
            </a:extLst>
          </p:cNvPr>
          <p:cNvCxnSpPr>
            <a:cxnSpLocks/>
          </p:cNvCxnSpPr>
          <p:nvPr/>
        </p:nvCxnSpPr>
        <p:spPr>
          <a:xfrm flipV="1">
            <a:off x="4745695" y="1300816"/>
            <a:ext cx="1419295" cy="933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81FCCB07-CD44-47BF-B9FB-0638D39BC5D5}"/>
              </a:ext>
            </a:extLst>
          </p:cNvPr>
          <p:cNvCxnSpPr>
            <a:cxnSpLocks/>
          </p:cNvCxnSpPr>
          <p:nvPr/>
        </p:nvCxnSpPr>
        <p:spPr>
          <a:xfrm>
            <a:off x="4680520" y="3259959"/>
            <a:ext cx="1466604" cy="10106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06017E0-8298-4E41-96FA-67D618FDC94F}"/>
              </a:ext>
            </a:extLst>
          </p:cNvPr>
          <p:cNvCxnSpPr>
            <a:cxnSpLocks/>
          </p:cNvCxnSpPr>
          <p:nvPr/>
        </p:nvCxnSpPr>
        <p:spPr>
          <a:xfrm flipV="1">
            <a:off x="4753882" y="3321984"/>
            <a:ext cx="1393242" cy="9308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E1D46CD7-1ACD-443E-9667-62E3CB7E53C0}"/>
              </a:ext>
            </a:extLst>
          </p:cNvPr>
          <p:cNvCxnSpPr>
            <a:cxnSpLocks/>
          </p:cNvCxnSpPr>
          <p:nvPr/>
        </p:nvCxnSpPr>
        <p:spPr>
          <a:xfrm>
            <a:off x="4736880" y="4304199"/>
            <a:ext cx="1410244" cy="753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E2F1E035-827A-4CBB-B4B5-C63DFEA02593}"/>
              </a:ext>
            </a:extLst>
          </p:cNvPr>
          <p:cNvCxnSpPr>
            <a:cxnSpLocks/>
          </p:cNvCxnSpPr>
          <p:nvPr/>
        </p:nvCxnSpPr>
        <p:spPr>
          <a:xfrm flipV="1">
            <a:off x="4772377" y="4310899"/>
            <a:ext cx="1374747" cy="752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B7D992B2-E2C0-4E0A-BF63-DE0969700BB6}"/>
              </a:ext>
            </a:extLst>
          </p:cNvPr>
          <p:cNvCxnSpPr>
            <a:cxnSpLocks/>
          </p:cNvCxnSpPr>
          <p:nvPr/>
        </p:nvCxnSpPr>
        <p:spPr>
          <a:xfrm>
            <a:off x="4745695" y="2286930"/>
            <a:ext cx="1419295" cy="99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>
            <a:extLst>
              <a:ext uri="{FF2B5EF4-FFF2-40B4-BE49-F238E27FC236}">
                <a16:creationId xmlns:a16="http://schemas.microsoft.com/office/drawing/2014/main" id="{278DE155-5A9F-4E91-BA22-59727B2D5BB0}"/>
              </a:ext>
            </a:extLst>
          </p:cNvPr>
          <p:cNvCxnSpPr>
            <a:cxnSpLocks/>
          </p:cNvCxnSpPr>
          <p:nvPr/>
        </p:nvCxnSpPr>
        <p:spPr>
          <a:xfrm flipV="1">
            <a:off x="4715777" y="2261602"/>
            <a:ext cx="1449213" cy="1014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158DE952-665F-454D-8002-8F9255CB3F46}"/>
              </a:ext>
            </a:extLst>
          </p:cNvPr>
          <p:cNvSpPr/>
          <p:nvPr/>
        </p:nvSpPr>
        <p:spPr>
          <a:xfrm>
            <a:off x="552160" y="1276539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8585A06A-B9A3-4B82-9F8C-C1C78CFC78AE}"/>
              </a:ext>
            </a:extLst>
          </p:cNvPr>
          <p:cNvSpPr/>
          <p:nvPr/>
        </p:nvSpPr>
        <p:spPr>
          <a:xfrm flipH="1">
            <a:off x="689387" y="2280079"/>
            <a:ext cx="116612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orma Livre: Forma 44">
            <a:extLst>
              <a:ext uri="{FF2B5EF4-FFF2-40B4-BE49-F238E27FC236}">
                <a16:creationId xmlns:a16="http://schemas.microsoft.com/office/drawing/2014/main" id="{9CEEFFC1-9D51-4BF5-82AB-A8241242F6F9}"/>
              </a:ext>
            </a:extLst>
          </p:cNvPr>
          <p:cNvSpPr/>
          <p:nvPr/>
        </p:nvSpPr>
        <p:spPr>
          <a:xfrm>
            <a:off x="544430" y="3251217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orma Livre: Forma 45">
            <a:extLst>
              <a:ext uri="{FF2B5EF4-FFF2-40B4-BE49-F238E27FC236}">
                <a16:creationId xmlns:a16="http://schemas.microsoft.com/office/drawing/2014/main" id="{AC0210DD-A600-4B84-AB28-4402C17E604C}"/>
              </a:ext>
            </a:extLst>
          </p:cNvPr>
          <p:cNvSpPr/>
          <p:nvPr/>
        </p:nvSpPr>
        <p:spPr>
          <a:xfrm flipH="1">
            <a:off x="719063" y="4299195"/>
            <a:ext cx="95451" cy="760963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orma Livre: Forma 48">
            <a:extLst>
              <a:ext uri="{FF2B5EF4-FFF2-40B4-BE49-F238E27FC236}">
                <a16:creationId xmlns:a16="http://schemas.microsoft.com/office/drawing/2014/main" id="{A92A3590-6E20-4439-A6D9-7EA9D7E95A93}"/>
              </a:ext>
            </a:extLst>
          </p:cNvPr>
          <p:cNvSpPr/>
          <p:nvPr/>
        </p:nvSpPr>
        <p:spPr>
          <a:xfrm>
            <a:off x="1855139" y="1284464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C4804E67-A246-4C1B-9949-DC55737BC85E}"/>
              </a:ext>
            </a:extLst>
          </p:cNvPr>
          <p:cNvSpPr/>
          <p:nvPr/>
        </p:nvSpPr>
        <p:spPr>
          <a:xfrm flipH="1">
            <a:off x="1992366" y="2288004"/>
            <a:ext cx="116612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BDAC5E56-6414-42E3-8E48-06556B03CC4F}"/>
              </a:ext>
            </a:extLst>
          </p:cNvPr>
          <p:cNvSpPr/>
          <p:nvPr/>
        </p:nvSpPr>
        <p:spPr>
          <a:xfrm>
            <a:off x="1847409" y="3259142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FA27D764-9BD1-4BCF-8E27-41112251C469}"/>
              </a:ext>
            </a:extLst>
          </p:cNvPr>
          <p:cNvSpPr/>
          <p:nvPr/>
        </p:nvSpPr>
        <p:spPr>
          <a:xfrm flipH="1">
            <a:off x="2022042" y="4307120"/>
            <a:ext cx="95451" cy="760963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FB1C9BF4-4ED6-4CF4-AFBC-F4F3F31C3ED7}"/>
              </a:ext>
            </a:extLst>
          </p:cNvPr>
          <p:cNvSpPr/>
          <p:nvPr/>
        </p:nvSpPr>
        <p:spPr>
          <a:xfrm>
            <a:off x="3195948" y="1282860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E6BEF6B3-F2E7-46B9-ADBE-474D2983E8F7}"/>
              </a:ext>
            </a:extLst>
          </p:cNvPr>
          <p:cNvSpPr/>
          <p:nvPr/>
        </p:nvSpPr>
        <p:spPr>
          <a:xfrm flipH="1">
            <a:off x="3333175" y="2286400"/>
            <a:ext cx="116612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2E8F2CA4-963A-4ACB-9E5E-E2B0FF5418F4}"/>
              </a:ext>
            </a:extLst>
          </p:cNvPr>
          <p:cNvSpPr/>
          <p:nvPr/>
        </p:nvSpPr>
        <p:spPr>
          <a:xfrm>
            <a:off x="3188218" y="3257538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DFA13CBF-D50C-4210-9827-D01BDF61F3CA}"/>
              </a:ext>
            </a:extLst>
          </p:cNvPr>
          <p:cNvSpPr/>
          <p:nvPr/>
        </p:nvSpPr>
        <p:spPr>
          <a:xfrm flipH="1">
            <a:off x="3362851" y="4305516"/>
            <a:ext cx="95451" cy="760963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CCA9E1CB-FAD7-4B5B-890C-81BEA205AAE9}"/>
              </a:ext>
            </a:extLst>
          </p:cNvPr>
          <p:cNvSpPr/>
          <p:nvPr/>
        </p:nvSpPr>
        <p:spPr>
          <a:xfrm>
            <a:off x="4563017" y="1265265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EF94878E-3463-4350-B376-694A842BE110}"/>
              </a:ext>
            </a:extLst>
          </p:cNvPr>
          <p:cNvSpPr/>
          <p:nvPr/>
        </p:nvSpPr>
        <p:spPr>
          <a:xfrm flipH="1">
            <a:off x="4700244" y="2268805"/>
            <a:ext cx="116612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BC08AE7A-CBF7-4A68-BA6E-0B41D1A92741}"/>
              </a:ext>
            </a:extLst>
          </p:cNvPr>
          <p:cNvSpPr/>
          <p:nvPr/>
        </p:nvSpPr>
        <p:spPr>
          <a:xfrm>
            <a:off x="4555287" y="3239943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orma Livre: Forma 59">
            <a:extLst>
              <a:ext uri="{FF2B5EF4-FFF2-40B4-BE49-F238E27FC236}">
                <a16:creationId xmlns:a16="http://schemas.microsoft.com/office/drawing/2014/main" id="{F2B6E95B-77F7-4AD7-A0D5-56AC2040686E}"/>
              </a:ext>
            </a:extLst>
          </p:cNvPr>
          <p:cNvSpPr/>
          <p:nvPr/>
        </p:nvSpPr>
        <p:spPr>
          <a:xfrm flipH="1">
            <a:off x="4729920" y="4287921"/>
            <a:ext cx="95451" cy="760963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AE7D12E5-CBE0-49EF-8BA6-8631AEB17DED}"/>
              </a:ext>
            </a:extLst>
          </p:cNvPr>
          <p:cNvSpPr/>
          <p:nvPr/>
        </p:nvSpPr>
        <p:spPr>
          <a:xfrm>
            <a:off x="6031491" y="1265265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orma Livre: Forma 61">
            <a:extLst>
              <a:ext uri="{FF2B5EF4-FFF2-40B4-BE49-F238E27FC236}">
                <a16:creationId xmlns:a16="http://schemas.microsoft.com/office/drawing/2014/main" id="{520F0227-6DC1-48FA-B712-C74D2CDCD6D2}"/>
              </a:ext>
            </a:extLst>
          </p:cNvPr>
          <p:cNvSpPr/>
          <p:nvPr/>
        </p:nvSpPr>
        <p:spPr>
          <a:xfrm flipH="1">
            <a:off x="6168718" y="2268805"/>
            <a:ext cx="116612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Forma Livre: Forma 62">
            <a:extLst>
              <a:ext uri="{FF2B5EF4-FFF2-40B4-BE49-F238E27FC236}">
                <a16:creationId xmlns:a16="http://schemas.microsoft.com/office/drawing/2014/main" id="{ABBDA8B6-FFD7-4B93-B5A2-C49D45E219B3}"/>
              </a:ext>
            </a:extLst>
          </p:cNvPr>
          <p:cNvSpPr/>
          <p:nvPr/>
        </p:nvSpPr>
        <p:spPr>
          <a:xfrm>
            <a:off x="6023761" y="3239943"/>
            <a:ext cx="144957" cy="986827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Forma Livre: Forma 63">
            <a:extLst>
              <a:ext uri="{FF2B5EF4-FFF2-40B4-BE49-F238E27FC236}">
                <a16:creationId xmlns:a16="http://schemas.microsoft.com/office/drawing/2014/main" id="{68937D11-840E-4FE2-ADE6-5417ED774E2B}"/>
              </a:ext>
            </a:extLst>
          </p:cNvPr>
          <p:cNvSpPr/>
          <p:nvPr/>
        </p:nvSpPr>
        <p:spPr>
          <a:xfrm flipH="1">
            <a:off x="6198394" y="4287921"/>
            <a:ext cx="95451" cy="760963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Seta: para Baixo 64">
            <a:extLst>
              <a:ext uri="{FF2B5EF4-FFF2-40B4-BE49-F238E27FC236}">
                <a16:creationId xmlns:a16="http://schemas.microsoft.com/office/drawing/2014/main" id="{5288EA93-9E9A-42CA-A30B-E2E4D536FF92}"/>
              </a:ext>
            </a:extLst>
          </p:cNvPr>
          <p:cNvSpPr/>
          <p:nvPr/>
        </p:nvSpPr>
        <p:spPr>
          <a:xfrm rot="5400000">
            <a:off x="2779098" y="1978587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Seta: para Baixo 65">
            <a:extLst>
              <a:ext uri="{FF2B5EF4-FFF2-40B4-BE49-F238E27FC236}">
                <a16:creationId xmlns:a16="http://schemas.microsoft.com/office/drawing/2014/main" id="{BD373D99-D9C8-493F-888A-0318FE8CFFFD}"/>
              </a:ext>
            </a:extLst>
          </p:cNvPr>
          <p:cNvSpPr/>
          <p:nvPr/>
        </p:nvSpPr>
        <p:spPr>
          <a:xfrm rot="5400000">
            <a:off x="1241565" y="1995727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Seta: para Baixo 66">
            <a:extLst>
              <a:ext uri="{FF2B5EF4-FFF2-40B4-BE49-F238E27FC236}">
                <a16:creationId xmlns:a16="http://schemas.microsoft.com/office/drawing/2014/main" id="{75B83D0F-5EE9-4C77-8167-6BFD88FBDB9A}"/>
              </a:ext>
            </a:extLst>
          </p:cNvPr>
          <p:cNvSpPr/>
          <p:nvPr/>
        </p:nvSpPr>
        <p:spPr>
          <a:xfrm rot="13956998">
            <a:off x="969943" y="1740837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Seta: para Baixo 67">
            <a:extLst>
              <a:ext uri="{FF2B5EF4-FFF2-40B4-BE49-F238E27FC236}">
                <a16:creationId xmlns:a16="http://schemas.microsoft.com/office/drawing/2014/main" id="{3C13B0E7-8ED1-40D5-8576-EE7706A81B51}"/>
              </a:ext>
            </a:extLst>
          </p:cNvPr>
          <p:cNvSpPr/>
          <p:nvPr/>
        </p:nvSpPr>
        <p:spPr>
          <a:xfrm rot="18562442">
            <a:off x="1106581" y="2336945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Seta: para Baixo 68">
            <a:extLst>
              <a:ext uri="{FF2B5EF4-FFF2-40B4-BE49-F238E27FC236}">
                <a16:creationId xmlns:a16="http://schemas.microsoft.com/office/drawing/2014/main" id="{C242F788-7E35-4837-94A3-47B2D7458E4A}"/>
              </a:ext>
            </a:extLst>
          </p:cNvPr>
          <p:cNvSpPr/>
          <p:nvPr/>
        </p:nvSpPr>
        <p:spPr>
          <a:xfrm rot="3244216">
            <a:off x="1517883" y="3345423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Seta: para Baixo 69">
            <a:extLst>
              <a:ext uri="{FF2B5EF4-FFF2-40B4-BE49-F238E27FC236}">
                <a16:creationId xmlns:a16="http://schemas.microsoft.com/office/drawing/2014/main" id="{E0A97B86-950A-4B2F-BF7F-D3718FEBE34E}"/>
              </a:ext>
            </a:extLst>
          </p:cNvPr>
          <p:cNvSpPr/>
          <p:nvPr/>
        </p:nvSpPr>
        <p:spPr>
          <a:xfrm rot="18302827">
            <a:off x="1129731" y="4352695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144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CDBEF2E-5E34-4C87-9D1B-1BBE586CA244}"/>
              </a:ext>
            </a:extLst>
          </p:cNvPr>
          <p:cNvCxnSpPr/>
          <p:nvPr/>
        </p:nvCxnSpPr>
        <p:spPr>
          <a:xfrm>
            <a:off x="683568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2FB41F6-DC03-465D-ADC2-237C745FAE4B}"/>
              </a:ext>
            </a:extLst>
          </p:cNvPr>
          <p:cNvCxnSpPr/>
          <p:nvPr/>
        </p:nvCxnSpPr>
        <p:spPr>
          <a:xfrm>
            <a:off x="1979712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D7FD48-6C0C-4651-BBDE-2FD43BA3D166}"/>
              </a:ext>
            </a:extLst>
          </p:cNvPr>
          <p:cNvCxnSpPr/>
          <p:nvPr/>
        </p:nvCxnSpPr>
        <p:spPr>
          <a:xfrm>
            <a:off x="3347864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EDBB91-9A99-4BA5-A6D0-3CF1F09D6E26}"/>
              </a:ext>
            </a:extLst>
          </p:cNvPr>
          <p:cNvCxnSpPr/>
          <p:nvPr/>
        </p:nvCxnSpPr>
        <p:spPr>
          <a:xfrm>
            <a:off x="471601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AEE9060-F98F-4AA4-8F87-E045192B9D2E}"/>
              </a:ext>
            </a:extLst>
          </p:cNvPr>
          <p:cNvCxnSpPr/>
          <p:nvPr/>
        </p:nvCxnSpPr>
        <p:spPr>
          <a:xfrm>
            <a:off x="615617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9FA3886-EB97-4D80-A02B-6CEFC9BDCCC1}"/>
              </a:ext>
            </a:extLst>
          </p:cNvPr>
          <p:cNvCxnSpPr>
            <a:cxnSpLocks/>
          </p:cNvCxnSpPr>
          <p:nvPr/>
        </p:nvCxnSpPr>
        <p:spPr>
          <a:xfrm>
            <a:off x="674515" y="1281485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CEE69F8-81B3-415B-A652-13F083E54847}"/>
              </a:ext>
            </a:extLst>
          </p:cNvPr>
          <p:cNvCxnSpPr>
            <a:cxnSpLocks/>
          </p:cNvCxnSpPr>
          <p:nvPr/>
        </p:nvCxnSpPr>
        <p:spPr>
          <a:xfrm>
            <a:off x="674515" y="2276872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1BC2399-F198-4646-8A61-BBFE1707FCFD}"/>
              </a:ext>
            </a:extLst>
          </p:cNvPr>
          <p:cNvCxnSpPr>
            <a:cxnSpLocks/>
          </p:cNvCxnSpPr>
          <p:nvPr/>
        </p:nvCxnSpPr>
        <p:spPr>
          <a:xfrm>
            <a:off x="683568" y="3284984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065A6E2-7903-438C-8E10-0024D91A9AF4}"/>
              </a:ext>
            </a:extLst>
          </p:cNvPr>
          <p:cNvCxnSpPr>
            <a:cxnSpLocks/>
          </p:cNvCxnSpPr>
          <p:nvPr/>
        </p:nvCxnSpPr>
        <p:spPr>
          <a:xfrm>
            <a:off x="674515" y="4293096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C62E08-115A-46A6-833F-1DB16D4CE0FF}"/>
              </a:ext>
            </a:extLst>
          </p:cNvPr>
          <p:cNvCxnSpPr>
            <a:cxnSpLocks/>
          </p:cNvCxnSpPr>
          <p:nvPr/>
        </p:nvCxnSpPr>
        <p:spPr>
          <a:xfrm flipV="1">
            <a:off x="0" y="5085184"/>
            <a:ext cx="9144000" cy="175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E93D3B8-B4A6-4957-A404-56A4A24AEA65}"/>
              </a:ext>
            </a:extLst>
          </p:cNvPr>
          <p:cNvSpPr/>
          <p:nvPr/>
        </p:nvSpPr>
        <p:spPr>
          <a:xfrm>
            <a:off x="611560" y="83671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ACAA57A8-50EC-418B-A718-8003CFA20E39}"/>
              </a:ext>
            </a:extLst>
          </p:cNvPr>
          <p:cNvSpPr/>
          <p:nvPr/>
        </p:nvSpPr>
        <p:spPr>
          <a:xfrm>
            <a:off x="1871700" y="831867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8027EFC4-DF7C-4C20-ABE7-F0A8EA495EDF}"/>
              </a:ext>
            </a:extLst>
          </p:cNvPr>
          <p:cNvSpPr/>
          <p:nvPr/>
        </p:nvSpPr>
        <p:spPr>
          <a:xfrm>
            <a:off x="3239852" y="849911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97F40A02-59BB-4977-9796-F250F4A71CFC}"/>
              </a:ext>
            </a:extLst>
          </p:cNvPr>
          <p:cNvSpPr/>
          <p:nvPr/>
        </p:nvSpPr>
        <p:spPr>
          <a:xfrm>
            <a:off x="4608004" y="85885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8E7E4C22-20F8-4147-A2B3-7F8352E0CF5D}"/>
              </a:ext>
            </a:extLst>
          </p:cNvPr>
          <p:cNvSpPr/>
          <p:nvPr/>
        </p:nvSpPr>
        <p:spPr>
          <a:xfrm>
            <a:off x="6048164" y="869190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B401AEF6-8EE2-4FF9-90A4-D1B9ADC221D5}"/>
              </a:ext>
            </a:extLst>
          </p:cNvPr>
          <p:cNvCxnSpPr>
            <a:cxnSpLocks/>
          </p:cNvCxnSpPr>
          <p:nvPr/>
        </p:nvCxnSpPr>
        <p:spPr>
          <a:xfrm>
            <a:off x="683568" y="1281485"/>
            <a:ext cx="1304331" cy="199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20340190-F462-47BC-A156-89EE303B87D2}"/>
              </a:ext>
            </a:extLst>
          </p:cNvPr>
          <p:cNvCxnSpPr>
            <a:cxnSpLocks/>
          </p:cNvCxnSpPr>
          <p:nvPr/>
        </p:nvCxnSpPr>
        <p:spPr>
          <a:xfrm flipV="1">
            <a:off x="674515" y="1295122"/>
            <a:ext cx="1305197" cy="2005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4B4C1A5A-5C1E-460E-8D60-C6685BE6F1AA}"/>
              </a:ext>
            </a:extLst>
          </p:cNvPr>
          <p:cNvCxnSpPr>
            <a:cxnSpLocks/>
          </p:cNvCxnSpPr>
          <p:nvPr/>
        </p:nvCxnSpPr>
        <p:spPr>
          <a:xfrm flipV="1">
            <a:off x="710882" y="3297572"/>
            <a:ext cx="1262383" cy="1759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4C56240B-D1BB-435A-8B9F-592E1E8A28C9}"/>
              </a:ext>
            </a:extLst>
          </p:cNvPr>
          <p:cNvCxnSpPr>
            <a:cxnSpLocks/>
          </p:cNvCxnSpPr>
          <p:nvPr/>
        </p:nvCxnSpPr>
        <p:spPr>
          <a:xfrm>
            <a:off x="695259" y="3299950"/>
            <a:ext cx="1284453" cy="17599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E3D4D0F4-C98A-4698-9FDC-42F9E24545E8}"/>
              </a:ext>
            </a:extLst>
          </p:cNvPr>
          <p:cNvCxnSpPr>
            <a:cxnSpLocks/>
          </p:cNvCxnSpPr>
          <p:nvPr/>
        </p:nvCxnSpPr>
        <p:spPr>
          <a:xfrm>
            <a:off x="4719972" y="1306798"/>
            <a:ext cx="1427152" cy="19946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9DBE364F-E7CE-4964-8E32-A1D6119205AA}"/>
              </a:ext>
            </a:extLst>
          </p:cNvPr>
          <p:cNvCxnSpPr>
            <a:cxnSpLocks/>
          </p:cNvCxnSpPr>
          <p:nvPr/>
        </p:nvCxnSpPr>
        <p:spPr>
          <a:xfrm flipV="1">
            <a:off x="4710919" y="1318057"/>
            <a:ext cx="1436205" cy="2007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E94987C9-D9C0-4997-BE50-3BF0E8923D0A}"/>
              </a:ext>
            </a:extLst>
          </p:cNvPr>
          <p:cNvCxnSpPr>
            <a:cxnSpLocks/>
          </p:cNvCxnSpPr>
          <p:nvPr/>
        </p:nvCxnSpPr>
        <p:spPr>
          <a:xfrm flipV="1">
            <a:off x="4747286" y="3276166"/>
            <a:ext cx="1399838" cy="1806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F0AB350E-A9E0-4160-8624-84B4C1D02A0B}"/>
              </a:ext>
            </a:extLst>
          </p:cNvPr>
          <p:cNvCxnSpPr>
            <a:cxnSpLocks/>
          </p:cNvCxnSpPr>
          <p:nvPr/>
        </p:nvCxnSpPr>
        <p:spPr>
          <a:xfrm>
            <a:off x="4731663" y="3325263"/>
            <a:ext cx="1415461" cy="176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orma Livre: Forma 50">
            <a:extLst>
              <a:ext uri="{FF2B5EF4-FFF2-40B4-BE49-F238E27FC236}">
                <a16:creationId xmlns:a16="http://schemas.microsoft.com/office/drawing/2014/main" id="{22AAAB35-B082-46BD-BA6B-42FA2A35E4D5}"/>
              </a:ext>
            </a:extLst>
          </p:cNvPr>
          <p:cNvSpPr/>
          <p:nvPr/>
        </p:nvSpPr>
        <p:spPr>
          <a:xfrm>
            <a:off x="494858" y="1276539"/>
            <a:ext cx="216024" cy="2023411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Forma Livre: Forma 51">
            <a:extLst>
              <a:ext uri="{FF2B5EF4-FFF2-40B4-BE49-F238E27FC236}">
                <a16:creationId xmlns:a16="http://schemas.microsoft.com/office/drawing/2014/main" id="{BA89DEF4-E15D-42DE-B0C0-ABA3EC5924F1}"/>
              </a:ext>
            </a:extLst>
          </p:cNvPr>
          <p:cNvSpPr/>
          <p:nvPr/>
        </p:nvSpPr>
        <p:spPr>
          <a:xfrm flipH="1">
            <a:off x="722572" y="3296356"/>
            <a:ext cx="216024" cy="1756350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orma Livre: Forma 52">
            <a:extLst>
              <a:ext uri="{FF2B5EF4-FFF2-40B4-BE49-F238E27FC236}">
                <a16:creationId xmlns:a16="http://schemas.microsoft.com/office/drawing/2014/main" id="{2BB86C6E-0E14-47E4-AD4D-6F54645E53C7}"/>
              </a:ext>
            </a:extLst>
          </p:cNvPr>
          <p:cNvSpPr/>
          <p:nvPr/>
        </p:nvSpPr>
        <p:spPr>
          <a:xfrm>
            <a:off x="1767621" y="1313710"/>
            <a:ext cx="216024" cy="2023411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Forma Livre: Forma 53">
            <a:extLst>
              <a:ext uri="{FF2B5EF4-FFF2-40B4-BE49-F238E27FC236}">
                <a16:creationId xmlns:a16="http://schemas.microsoft.com/office/drawing/2014/main" id="{F66FE9E5-481F-4528-B5FE-6D335444841F}"/>
              </a:ext>
            </a:extLst>
          </p:cNvPr>
          <p:cNvSpPr/>
          <p:nvPr/>
        </p:nvSpPr>
        <p:spPr>
          <a:xfrm flipH="1">
            <a:off x="1995335" y="3333527"/>
            <a:ext cx="216024" cy="1756350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Forma Livre: Forma 54">
            <a:extLst>
              <a:ext uri="{FF2B5EF4-FFF2-40B4-BE49-F238E27FC236}">
                <a16:creationId xmlns:a16="http://schemas.microsoft.com/office/drawing/2014/main" id="{049B4DE7-E075-409D-A364-414A7B7A7A6A}"/>
              </a:ext>
            </a:extLst>
          </p:cNvPr>
          <p:cNvSpPr/>
          <p:nvPr/>
        </p:nvSpPr>
        <p:spPr>
          <a:xfrm>
            <a:off x="3127106" y="1313710"/>
            <a:ext cx="216024" cy="2023411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orma Livre: Forma 55">
            <a:extLst>
              <a:ext uri="{FF2B5EF4-FFF2-40B4-BE49-F238E27FC236}">
                <a16:creationId xmlns:a16="http://schemas.microsoft.com/office/drawing/2014/main" id="{84CE1E47-2A26-4D50-92A2-0F94DC09989E}"/>
              </a:ext>
            </a:extLst>
          </p:cNvPr>
          <p:cNvSpPr/>
          <p:nvPr/>
        </p:nvSpPr>
        <p:spPr>
          <a:xfrm flipH="1">
            <a:off x="3354820" y="3333527"/>
            <a:ext cx="216024" cy="1756350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Forma Livre: Forma 56">
            <a:extLst>
              <a:ext uri="{FF2B5EF4-FFF2-40B4-BE49-F238E27FC236}">
                <a16:creationId xmlns:a16="http://schemas.microsoft.com/office/drawing/2014/main" id="{AB030D1B-B913-4087-A997-2DFD5399DF59}"/>
              </a:ext>
            </a:extLst>
          </p:cNvPr>
          <p:cNvSpPr/>
          <p:nvPr/>
        </p:nvSpPr>
        <p:spPr>
          <a:xfrm>
            <a:off x="4483204" y="1298004"/>
            <a:ext cx="216024" cy="2023411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Forma Livre: Forma 57">
            <a:extLst>
              <a:ext uri="{FF2B5EF4-FFF2-40B4-BE49-F238E27FC236}">
                <a16:creationId xmlns:a16="http://schemas.microsoft.com/office/drawing/2014/main" id="{AD2F7B6B-6288-47DB-8FA1-E294054CB0DE}"/>
              </a:ext>
            </a:extLst>
          </p:cNvPr>
          <p:cNvSpPr/>
          <p:nvPr/>
        </p:nvSpPr>
        <p:spPr>
          <a:xfrm flipH="1">
            <a:off x="4710918" y="3317821"/>
            <a:ext cx="216024" cy="1756350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orma Livre: Forma 58">
            <a:extLst>
              <a:ext uri="{FF2B5EF4-FFF2-40B4-BE49-F238E27FC236}">
                <a16:creationId xmlns:a16="http://schemas.microsoft.com/office/drawing/2014/main" id="{7A82B538-FC14-4703-A209-F647964DB381}"/>
              </a:ext>
            </a:extLst>
          </p:cNvPr>
          <p:cNvSpPr/>
          <p:nvPr/>
        </p:nvSpPr>
        <p:spPr>
          <a:xfrm>
            <a:off x="5930165" y="1298004"/>
            <a:ext cx="216024" cy="2023411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orma Livre: Forma 59">
            <a:extLst>
              <a:ext uri="{FF2B5EF4-FFF2-40B4-BE49-F238E27FC236}">
                <a16:creationId xmlns:a16="http://schemas.microsoft.com/office/drawing/2014/main" id="{7FF8423D-6568-487E-AEA1-5A818DD2B5A0}"/>
              </a:ext>
            </a:extLst>
          </p:cNvPr>
          <p:cNvSpPr/>
          <p:nvPr/>
        </p:nvSpPr>
        <p:spPr>
          <a:xfrm flipH="1">
            <a:off x="6157879" y="3317821"/>
            <a:ext cx="216024" cy="1756350"/>
          </a:xfrm>
          <a:custGeom>
            <a:avLst/>
            <a:gdLst>
              <a:gd name="connsiteX0" fmla="*/ 144957 w 144957"/>
              <a:gd name="connsiteY0" fmla="*/ 0 h 986827"/>
              <a:gd name="connsiteX1" fmla="*/ 101 w 144957"/>
              <a:gd name="connsiteY1" fmla="*/ 443619 h 986827"/>
              <a:gd name="connsiteX2" fmla="*/ 126850 w 144957"/>
              <a:gd name="connsiteY2" fmla="*/ 986827 h 98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957" h="986827">
                <a:moveTo>
                  <a:pt x="144957" y="0"/>
                </a:moveTo>
                <a:cubicBezTo>
                  <a:pt x="74038" y="139574"/>
                  <a:pt x="3119" y="279148"/>
                  <a:pt x="101" y="443619"/>
                </a:cubicBezTo>
                <a:cubicBezTo>
                  <a:pt x="-2917" y="608090"/>
                  <a:pt x="61966" y="797458"/>
                  <a:pt x="126850" y="986827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1" name="Conector reto 60">
            <a:extLst>
              <a:ext uri="{FF2B5EF4-FFF2-40B4-BE49-F238E27FC236}">
                <a16:creationId xmlns:a16="http://schemas.microsoft.com/office/drawing/2014/main" id="{4A701685-7D5E-4308-B47C-ACF061E733B4}"/>
              </a:ext>
            </a:extLst>
          </p:cNvPr>
          <p:cNvCxnSpPr/>
          <p:nvPr/>
        </p:nvCxnSpPr>
        <p:spPr>
          <a:xfrm flipH="1">
            <a:off x="479039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>
            <a:extLst>
              <a:ext uri="{FF2B5EF4-FFF2-40B4-BE49-F238E27FC236}">
                <a16:creationId xmlns:a16="http://schemas.microsoft.com/office/drawing/2014/main" id="{0581C9C7-E71F-441A-9D26-4F5B590125D2}"/>
              </a:ext>
            </a:extLst>
          </p:cNvPr>
          <p:cNvCxnSpPr/>
          <p:nvPr/>
        </p:nvCxnSpPr>
        <p:spPr>
          <a:xfrm flipH="1">
            <a:off x="1763688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to 62">
            <a:extLst>
              <a:ext uri="{FF2B5EF4-FFF2-40B4-BE49-F238E27FC236}">
                <a16:creationId xmlns:a16="http://schemas.microsoft.com/office/drawing/2014/main" id="{D9313D7B-5608-4345-80AA-456DDB316314}"/>
              </a:ext>
            </a:extLst>
          </p:cNvPr>
          <p:cNvCxnSpPr/>
          <p:nvPr/>
        </p:nvCxnSpPr>
        <p:spPr>
          <a:xfrm flipH="1">
            <a:off x="3180449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C598D431-CEDE-4E0C-9719-A3E71E068315}"/>
              </a:ext>
            </a:extLst>
          </p:cNvPr>
          <p:cNvCxnSpPr/>
          <p:nvPr/>
        </p:nvCxnSpPr>
        <p:spPr>
          <a:xfrm flipH="1">
            <a:off x="4572000" y="227687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>
            <a:extLst>
              <a:ext uri="{FF2B5EF4-FFF2-40B4-BE49-F238E27FC236}">
                <a16:creationId xmlns:a16="http://schemas.microsoft.com/office/drawing/2014/main" id="{371E84C6-0A24-41EC-8893-65E693F883C4}"/>
              </a:ext>
            </a:extLst>
          </p:cNvPr>
          <p:cNvCxnSpPr/>
          <p:nvPr/>
        </p:nvCxnSpPr>
        <p:spPr>
          <a:xfrm flipH="1">
            <a:off x="4747286" y="328943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to 65">
            <a:extLst>
              <a:ext uri="{FF2B5EF4-FFF2-40B4-BE49-F238E27FC236}">
                <a16:creationId xmlns:a16="http://schemas.microsoft.com/office/drawing/2014/main" id="{11918733-3D07-46B4-B7E0-75CCAB98D559}"/>
              </a:ext>
            </a:extLst>
          </p:cNvPr>
          <p:cNvCxnSpPr/>
          <p:nvPr/>
        </p:nvCxnSpPr>
        <p:spPr>
          <a:xfrm flipH="1">
            <a:off x="3343130" y="3288012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B5E72211-61E4-4826-9F13-3418D3B75AC6}"/>
              </a:ext>
            </a:extLst>
          </p:cNvPr>
          <p:cNvCxnSpPr/>
          <p:nvPr/>
        </p:nvCxnSpPr>
        <p:spPr>
          <a:xfrm flipH="1">
            <a:off x="1973265" y="329635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74D546E3-0A56-4796-A2CC-14106B7A51A5}"/>
              </a:ext>
            </a:extLst>
          </p:cNvPr>
          <p:cNvCxnSpPr/>
          <p:nvPr/>
        </p:nvCxnSpPr>
        <p:spPr>
          <a:xfrm flipH="1">
            <a:off x="710882" y="329635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>
            <a:extLst>
              <a:ext uri="{FF2B5EF4-FFF2-40B4-BE49-F238E27FC236}">
                <a16:creationId xmlns:a16="http://schemas.microsoft.com/office/drawing/2014/main" id="{524FD800-ABEC-40EC-8311-D3CBAC703A63}"/>
              </a:ext>
            </a:extLst>
          </p:cNvPr>
          <p:cNvCxnSpPr/>
          <p:nvPr/>
        </p:nvCxnSpPr>
        <p:spPr>
          <a:xfrm flipH="1">
            <a:off x="908604" y="42930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38EE533A-281F-42F0-BB8A-41C50E87E930}"/>
              </a:ext>
            </a:extLst>
          </p:cNvPr>
          <p:cNvCxnSpPr/>
          <p:nvPr/>
        </p:nvCxnSpPr>
        <p:spPr>
          <a:xfrm flipH="1">
            <a:off x="2218675" y="42930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id="{1FE1ECB1-835F-4380-AB56-182302D2E21D}"/>
              </a:ext>
            </a:extLst>
          </p:cNvPr>
          <p:cNvCxnSpPr/>
          <p:nvPr/>
        </p:nvCxnSpPr>
        <p:spPr>
          <a:xfrm flipH="1">
            <a:off x="3570844" y="42857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id="{A4209918-CC49-4147-AE9F-15DB0F34C150}"/>
              </a:ext>
            </a:extLst>
          </p:cNvPr>
          <p:cNvCxnSpPr/>
          <p:nvPr/>
        </p:nvCxnSpPr>
        <p:spPr>
          <a:xfrm flipH="1">
            <a:off x="5027508" y="4293096"/>
            <a:ext cx="1302755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Seta: para Baixo 72">
            <a:extLst>
              <a:ext uri="{FF2B5EF4-FFF2-40B4-BE49-F238E27FC236}">
                <a16:creationId xmlns:a16="http://schemas.microsoft.com/office/drawing/2014/main" id="{1B7932B7-9BC3-492F-ACE2-121B768405E9}"/>
              </a:ext>
            </a:extLst>
          </p:cNvPr>
          <p:cNvSpPr/>
          <p:nvPr/>
        </p:nvSpPr>
        <p:spPr>
          <a:xfrm rot="5400000">
            <a:off x="2636763" y="1997267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Seta: para Baixo 73">
            <a:extLst>
              <a:ext uri="{FF2B5EF4-FFF2-40B4-BE49-F238E27FC236}">
                <a16:creationId xmlns:a16="http://schemas.microsoft.com/office/drawing/2014/main" id="{5767D4B7-91FF-423D-9290-77DAFD51E45F}"/>
              </a:ext>
            </a:extLst>
          </p:cNvPr>
          <p:cNvSpPr/>
          <p:nvPr/>
        </p:nvSpPr>
        <p:spPr>
          <a:xfrm rot="5400000">
            <a:off x="1206620" y="2007056"/>
            <a:ext cx="99159" cy="34952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85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540568" y="-7614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Imagem 42">
            <a:extLst>
              <a:ext uri="{FF2B5EF4-FFF2-40B4-BE49-F238E27FC236}">
                <a16:creationId xmlns:a16="http://schemas.microsoft.com/office/drawing/2014/main" id="{5720970C-61FB-4475-A2D3-8CD1D3EC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0301"/>
            <a:ext cx="9144000" cy="2189550"/>
          </a:xfrm>
          <a:prstGeom prst="rect">
            <a:avLst/>
          </a:prstGeom>
        </p:spPr>
      </p:pic>
      <p:pic>
        <p:nvPicPr>
          <p:cNvPr id="44" name="Imagem 43">
            <a:extLst>
              <a:ext uri="{FF2B5EF4-FFF2-40B4-BE49-F238E27FC236}">
                <a16:creationId xmlns:a16="http://schemas.microsoft.com/office/drawing/2014/main" id="{7D734BF7-21CB-46D9-B6D5-4AAB350F5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3659955"/>
            <a:ext cx="2370924" cy="1755926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9A947406-6A8A-4D67-A221-BF1E4E995CD4}"/>
              </a:ext>
            </a:extLst>
          </p:cNvPr>
          <p:cNvSpPr txBox="1"/>
          <p:nvPr/>
        </p:nvSpPr>
        <p:spPr>
          <a:xfrm>
            <a:off x="35496" y="2852936"/>
            <a:ext cx="251494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Banzo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Superior: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E5F12D4D-36E2-49C0-B51E-4DA97797EFED}"/>
              </a:ext>
            </a:extLst>
          </p:cNvPr>
          <p:cNvSpPr txBox="1"/>
          <p:nvPr/>
        </p:nvSpPr>
        <p:spPr>
          <a:xfrm>
            <a:off x="35496" y="5397714"/>
            <a:ext cx="251494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Lx= 2010mm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Ly = 1005mm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" name="Imagem 50">
            <a:extLst>
              <a:ext uri="{FF2B5EF4-FFF2-40B4-BE49-F238E27FC236}">
                <a16:creationId xmlns:a16="http://schemas.microsoft.com/office/drawing/2014/main" id="{EC07B258-0E40-47D4-A590-E4602B751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977" y="2994671"/>
            <a:ext cx="4280495" cy="33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62AB0EEA-D824-4ABB-8E56-DDC757B14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8680"/>
            <a:ext cx="9144000" cy="2189550"/>
          </a:xfrm>
          <a:prstGeom prst="rect">
            <a:avLst/>
          </a:prstGeom>
        </p:spPr>
      </p:pic>
      <p:pic>
        <p:nvPicPr>
          <p:cNvPr id="55" name="Imagem 54">
            <a:extLst>
              <a:ext uri="{FF2B5EF4-FFF2-40B4-BE49-F238E27FC236}">
                <a16:creationId xmlns:a16="http://schemas.microsoft.com/office/drawing/2014/main" id="{EA85F3DA-F6DD-4C52-AEC7-09EA223E17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2738230"/>
            <a:ext cx="4514065" cy="3541480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490847A0-9F6A-4C2C-8878-E9102A79A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403514"/>
            <a:ext cx="2370924" cy="1755926"/>
          </a:xfrm>
          <a:prstGeom prst="rect">
            <a:avLst/>
          </a:prstGeom>
        </p:spPr>
      </p:pic>
      <p:sp>
        <p:nvSpPr>
          <p:cNvPr id="59" name="CaixaDeTexto 58">
            <a:extLst>
              <a:ext uri="{FF2B5EF4-FFF2-40B4-BE49-F238E27FC236}">
                <a16:creationId xmlns:a16="http://schemas.microsoft.com/office/drawing/2014/main" id="{2BCC388A-EAD7-4038-89A6-24B8ED259559}"/>
              </a:ext>
            </a:extLst>
          </p:cNvPr>
          <p:cNvSpPr txBox="1"/>
          <p:nvPr/>
        </p:nvSpPr>
        <p:spPr>
          <a:xfrm>
            <a:off x="35496" y="2596495"/>
            <a:ext cx="251494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Banzo</a:t>
            </a: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Superior: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8A77E180-ED89-4B28-8F9B-2ACCE8CC3B62}"/>
              </a:ext>
            </a:extLst>
          </p:cNvPr>
          <p:cNvSpPr txBox="1"/>
          <p:nvPr/>
        </p:nvSpPr>
        <p:spPr>
          <a:xfrm>
            <a:off x="179512" y="5285490"/>
            <a:ext cx="251494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Lx= 4020mm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+mj-lt"/>
                <a:ea typeface="+mj-ea"/>
                <a:cs typeface="+mj-cs"/>
              </a:rPr>
              <a:t>Ly = 1005mm</a:t>
            </a: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677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304297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9A855D5-62B4-4CF8-8353-1643A1C5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557"/>
            <a:ext cx="9144000" cy="304003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829CCA0-D46D-4724-B65D-AB70F0D6960C}"/>
              </a:ext>
            </a:extLst>
          </p:cNvPr>
          <p:cNvSpPr txBox="1"/>
          <p:nvPr/>
        </p:nvSpPr>
        <p:spPr>
          <a:xfrm rot="16200000">
            <a:off x="541503" y="17158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  <a:p>
            <a:r>
              <a:rPr lang="pt-BR" sz="1200" dirty="0" err="1"/>
              <a:t>Iy</a:t>
            </a:r>
            <a:r>
              <a:rPr lang="pt-BR" sz="1200" dirty="0"/>
              <a:t>=98cm4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9AC021-6F78-47DA-871F-51B017276005}"/>
              </a:ext>
            </a:extLst>
          </p:cNvPr>
          <p:cNvSpPr txBox="1"/>
          <p:nvPr/>
        </p:nvSpPr>
        <p:spPr>
          <a:xfrm rot="16200000">
            <a:off x="2005193" y="1922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3FDCBC-AAF0-48EA-A9B5-377B375F8A23}"/>
              </a:ext>
            </a:extLst>
          </p:cNvPr>
          <p:cNvSpPr txBox="1"/>
          <p:nvPr/>
        </p:nvSpPr>
        <p:spPr>
          <a:xfrm rot="16200000">
            <a:off x="3409857" y="1922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BD9BEA-1B51-48B4-A8F7-3DBF914F25F2}"/>
              </a:ext>
            </a:extLst>
          </p:cNvPr>
          <p:cNvSpPr txBox="1"/>
          <p:nvPr/>
        </p:nvSpPr>
        <p:spPr>
          <a:xfrm rot="16200000">
            <a:off x="4814521" y="192579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432A1C-5D7C-4CE3-A12C-01B4A174C205}"/>
              </a:ext>
            </a:extLst>
          </p:cNvPr>
          <p:cNvSpPr txBox="1"/>
          <p:nvPr/>
        </p:nvSpPr>
        <p:spPr>
          <a:xfrm rot="16200000">
            <a:off x="6337240" y="1922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BAF9C2-A7FB-43C5-8511-6682D02BBC53}"/>
              </a:ext>
            </a:extLst>
          </p:cNvPr>
          <p:cNvSpPr txBox="1"/>
          <p:nvPr/>
        </p:nvSpPr>
        <p:spPr>
          <a:xfrm rot="16200000">
            <a:off x="7779362" y="1922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8BC0A5A-350C-4234-B2AB-576CB75C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55356"/>
            <a:ext cx="9144000" cy="298961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89B59-B34F-436A-9C80-B6D9BD0344CE}"/>
              </a:ext>
            </a:extLst>
          </p:cNvPr>
          <p:cNvSpPr txBox="1"/>
          <p:nvPr/>
        </p:nvSpPr>
        <p:spPr>
          <a:xfrm rot="16200000">
            <a:off x="541503" y="463516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  <a:p>
            <a:r>
              <a:rPr lang="pt-BR" sz="1200" dirty="0" err="1"/>
              <a:t>Iy</a:t>
            </a:r>
            <a:r>
              <a:rPr lang="pt-BR" sz="1200" dirty="0"/>
              <a:t>=330cm4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E2A720A-B774-4166-8CC9-23D02B3C4AC7}"/>
              </a:ext>
            </a:extLst>
          </p:cNvPr>
          <p:cNvSpPr txBox="1"/>
          <p:nvPr/>
        </p:nvSpPr>
        <p:spPr>
          <a:xfrm rot="16200000">
            <a:off x="2005193" y="475439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DF8C328-8F6F-4484-8D73-7D2A1DD73CD0}"/>
              </a:ext>
            </a:extLst>
          </p:cNvPr>
          <p:cNvSpPr txBox="1"/>
          <p:nvPr/>
        </p:nvSpPr>
        <p:spPr>
          <a:xfrm rot="16200000">
            <a:off x="3420938" y="47451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51F6C23-D829-4184-B373-9F6541A15DCA}"/>
              </a:ext>
            </a:extLst>
          </p:cNvPr>
          <p:cNvSpPr txBox="1"/>
          <p:nvPr/>
        </p:nvSpPr>
        <p:spPr>
          <a:xfrm rot="16200000">
            <a:off x="4923909" y="473506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EA6114A-F006-47F7-9795-2BD94B0225E6}"/>
              </a:ext>
            </a:extLst>
          </p:cNvPr>
          <p:cNvSpPr txBox="1"/>
          <p:nvPr/>
        </p:nvSpPr>
        <p:spPr>
          <a:xfrm rot="16200000">
            <a:off x="6426880" y="474514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9F5F5C5-A9E8-4269-8709-309E2CBA6E6B}"/>
              </a:ext>
            </a:extLst>
          </p:cNvPr>
          <p:cNvSpPr txBox="1"/>
          <p:nvPr/>
        </p:nvSpPr>
        <p:spPr>
          <a:xfrm rot="16200000">
            <a:off x="7902917" y="475439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</p:spTree>
    <p:extLst>
      <p:ext uri="{BB962C8B-B14F-4D97-AF65-F5344CB8AC3E}">
        <p14:creationId xmlns:p14="http://schemas.microsoft.com/office/powerpoint/2010/main" val="284179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63308736-CBA2-4AAC-A575-878BB589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" y="3313251"/>
            <a:ext cx="9144000" cy="2813538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7507B986-1261-40D1-9519-D9E37A70C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7356"/>
            <a:ext cx="9144000" cy="280092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96552" y="6304297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29CCA0-D46D-4724-B65D-AB70F0D6960C}"/>
              </a:ext>
            </a:extLst>
          </p:cNvPr>
          <p:cNvSpPr txBox="1"/>
          <p:nvPr/>
        </p:nvSpPr>
        <p:spPr>
          <a:xfrm rot="16200000">
            <a:off x="413561" y="180478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  <a:p>
            <a:r>
              <a:rPr lang="pt-BR" sz="1200" dirty="0" err="1"/>
              <a:t>Iy</a:t>
            </a:r>
            <a:r>
              <a:rPr lang="pt-BR" sz="1200" dirty="0"/>
              <a:t>=98cm4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29AC021-6F78-47DA-871F-51B017276005}"/>
              </a:ext>
            </a:extLst>
          </p:cNvPr>
          <p:cNvSpPr txBox="1"/>
          <p:nvPr/>
        </p:nvSpPr>
        <p:spPr>
          <a:xfrm rot="16200000">
            <a:off x="2005193" y="1922349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3FDCBC-AAF0-48EA-A9B5-377B375F8A23}"/>
              </a:ext>
            </a:extLst>
          </p:cNvPr>
          <p:cNvSpPr txBox="1"/>
          <p:nvPr/>
        </p:nvSpPr>
        <p:spPr>
          <a:xfrm rot="16200000">
            <a:off x="3409857" y="1922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5BD9BEA-1B51-48B4-A8F7-3DBF914F25F2}"/>
              </a:ext>
            </a:extLst>
          </p:cNvPr>
          <p:cNvSpPr txBox="1"/>
          <p:nvPr/>
        </p:nvSpPr>
        <p:spPr>
          <a:xfrm rot="16200000">
            <a:off x="4814521" y="1925793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432A1C-5D7C-4CE3-A12C-01B4A174C205}"/>
              </a:ext>
            </a:extLst>
          </p:cNvPr>
          <p:cNvSpPr txBox="1"/>
          <p:nvPr/>
        </p:nvSpPr>
        <p:spPr>
          <a:xfrm rot="16200000">
            <a:off x="6337240" y="1922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FBAF9C2-A7FB-43C5-8511-6682D02BBC53}"/>
              </a:ext>
            </a:extLst>
          </p:cNvPr>
          <p:cNvSpPr txBox="1"/>
          <p:nvPr/>
        </p:nvSpPr>
        <p:spPr>
          <a:xfrm rot="16200000">
            <a:off x="7853229" y="1922348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D989B59-B34F-436A-9C80-B6D9BD0344CE}"/>
              </a:ext>
            </a:extLst>
          </p:cNvPr>
          <p:cNvSpPr txBox="1"/>
          <p:nvPr/>
        </p:nvSpPr>
        <p:spPr>
          <a:xfrm rot="16200000">
            <a:off x="600478" y="485435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  <a:p>
            <a:r>
              <a:rPr lang="pt-BR" sz="1200" dirty="0" err="1"/>
              <a:t>Iy</a:t>
            </a:r>
            <a:r>
              <a:rPr lang="pt-BR" sz="1200" dirty="0"/>
              <a:t>=330cm4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E2A720A-B774-4166-8CC9-23D02B3C4AC7}"/>
              </a:ext>
            </a:extLst>
          </p:cNvPr>
          <p:cNvSpPr txBox="1"/>
          <p:nvPr/>
        </p:nvSpPr>
        <p:spPr>
          <a:xfrm rot="16200000">
            <a:off x="1976943" y="470278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EDF8C328-8F6F-4484-8D73-7D2A1DD73CD0}"/>
              </a:ext>
            </a:extLst>
          </p:cNvPr>
          <p:cNvSpPr txBox="1"/>
          <p:nvPr/>
        </p:nvSpPr>
        <p:spPr>
          <a:xfrm rot="16200000">
            <a:off x="3510078" y="475032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51F6C23-D829-4184-B373-9F6541A15DCA}"/>
              </a:ext>
            </a:extLst>
          </p:cNvPr>
          <p:cNvSpPr txBox="1"/>
          <p:nvPr/>
        </p:nvSpPr>
        <p:spPr>
          <a:xfrm rot="16200000">
            <a:off x="5051506" y="470134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EA6114A-F006-47F7-9795-2BD94B0225E6}"/>
              </a:ext>
            </a:extLst>
          </p:cNvPr>
          <p:cNvSpPr txBox="1"/>
          <p:nvPr/>
        </p:nvSpPr>
        <p:spPr>
          <a:xfrm rot="16200000">
            <a:off x="6592934" y="475032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9F5F5C5-A9E8-4269-8709-309E2CBA6E6B}"/>
              </a:ext>
            </a:extLst>
          </p:cNvPr>
          <p:cNvSpPr txBox="1"/>
          <p:nvPr/>
        </p:nvSpPr>
        <p:spPr>
          <a:xfrm rot="16200000">
            <a:off x="7933362" y="4750324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W200X26,6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E3221C-5EDA-4A1D-8EE8-4FF867FF7934}"/>
              </a:ext>
            </a:extLst>
          </p:cNvPr>
          <p:cNvSpPr txBox="1"/>
          <p:nvPr/>
        </p:nvSpPr>
        <p:spPr>
          <a:xfrm>
            <a:off x="323528" y="594928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Peso = (26,6-21) x 5m x 6 = 168 kg </a:t>
            </a:r>
          </a:p>
        </p:txBody>
      </p:sp>
    </p:spTree>
    <p:extLst>
      <p:ext uri="{BB962C8B-B14F-4D97-AF65-F5344CB8AC3E}">
        <p14:creationId xmlns:p14="http://schemas.microsoft.com/office/powerpoint/2010/main" val="1645808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304297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E3221C-5EDA-4A1D-8EE8-4FF867FF7934}"/>
              </a:ext>
            </a:extLst>
          </p:cNvPr>
          <p:cNvSpPr txBox="1"/>
          <p:nvPr/>
        </p:nvSpPr>
        <p:spPr>
          <a:xfrm>
            <a:off x="123794" y="567914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Peso = 0,79cm² x 0,7850 x 7,81m x 4 = 19,37 kg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D917901-5025-475D-BAB0-28A6B2D4E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145"/>
            <a:ext cx="9144000" cy="233451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F4A8707-723A-4218-A815-909458151D22}"/>
              </a:ext>
            </a:extLst>
          </p:cNvPr>
          <p:cNvSpPr txBox="1"/>
          <p:nvPr/>
        </p:nvSpPr>
        <p:spPr>
          <a:xfrm rot="16200000">
            <a:off x="382565" y="10513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  <a:p>
            <a:r>
              <a:rPr lang="pt-BR" sz="1200" dirty="0" err="1"/>
              <a:t>Iy</a:t>
            </a:r>
            <a:r>
              <a:rPr lang="pt-BR" sz="1200" dirty="0"/>
              <a:t>=98cm4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009163-6FBB-4E6B-824D-C49EE514B526}"/>
              </a:ext>
            </a:extLst>
          </p:cNvPr>
          <p:cNvSpPr txBox="1"/>
          <p:nvPr/>
        </p:nvSpPr>
        <p:spPr>
          <a:xfrm rot="16200000">
            <a:off x="1917996" y="116892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EE084E0-3366-4758-9224-502E85E55F9B}"/>
              </a:ext>
            </a:extLst>
          </p:cNvPr>
          <p:cNvSpPr txBox="1"/>
          <p:nvPr/>
        </p:nvSpPr>
        <p:spPr>
          <a:xfrm rot="16200000">
            <a:off x="3378861" y="116892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798ADF-FE6E-4916-A848-F9891D84FEF8}"/>
              </a:ext>
            </a:extLst>
          </p:cNvPr>
          <p:cNvSpPr txBox="1"/>
          <p:nvPr/>
        </p:nvSpPr>
        <p:spPr>
          <a:xfrm rot="16200000">
            <a:off x="4961747" y="109984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8BE4026-E63C-49E2-8305-0F8BF7B16B40}"/>
              </a:ext>
            </a:extLst>
          </p:cNvPr>
          <p:cNvSpPr txBox="1"/>
          <p:nvPr/>
        </p:nvSpPr>
        <p:spPr>
          <a:xfrm rot="16200000">
            <a:off x="6643411" y="109984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4AE02D4-6041-43CE-B825-84BDF3E28F44}"/>
              </a:ext>
            </a:extLst>
          </p:cNvPr>
          <p:cNvSpPr txBox="1"/>
          <p:nvPr/>
        </p:nvSpPr>
        <p:spPr>
          <a:xfrm rot="16200000">
            <a:off x="8325075" y="127427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D844B36-0177-4154-822D-D7D7B86FE0EA}"/>
              </a:ext>
            </a:extLst>
          </p:cNvPr>
          <p:cNvSpPr txBox="1"/>
          <p:nvPr/>
        </p:nvSpPr>
        <p:spPr>
          <a:xfrm rot="19146572">
            <a:off x="1126553" y="11056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Ø10mm</a:t>
            </a:r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88CF3DE3-1822-44F9-9388-FC29D807C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9658"/>
            <a:ext cx="9144000" cy="26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4356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m 36">
            <a:extLst>
              <a:ext uri="{FF2B5EF4-FFF2-40B4-BE49-F238E27FC236}">
                <a16:creationId xmlns:a16="http://schemas.microsoft.com/office/drawing/2014/main" id="{60E9CF90-36BC-42F4-831F-8507B5A57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887"/>
            <a:ext cx="9144000" cy="237347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96552" y="6304297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E3221C-5EDA-4A1D-8EE8-4FF867FF7934}"/>
              </a:ext>
            </a:extLst>
          </p:cNvPr>
          <p:cNvSpPr txBox="1"/>
          <p:nvPr/>
        </p:nvSpPr>
        <p:spPr>
          <a:xfrm>
            <a:off x="123794" y="5679141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Peso = 0,79cm² x 0,7850 x 7,81m x 6 = 29,05 kg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F4A8707-723A-4218-A815-909458151D22}"/>
              </a:ext>
            </a:extLst>
          </p:cNvPr>
          <p:cNvSpPr txBox="1"/>
          <p:nvPr/>
        </p:nvSpPr>
        <p:spPr>
          <a:xfrm rot="16200000">
            <a:off x="382565" y="105136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  <a:p>
            <a:r>
              <a:rPr lang="pt-BR" sz="1200" dirty="0" err="1"/>
              <a:t>Iy</a:t>
            </a:r>
            <a:r>
              <a:rPr lang="pt-BR" sz="1200" dirty="0"/>
              <a:t>=98cm4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A009163-6FBB-4E6B-824D-C49EE514B526}"/>
              </a:ext>
            </a:extLst>
          </p:cNvPr>
          <p:cNvSpPr txBox="1"/>
          <p:nvPr/>
        </p:nvSpPr>
        <p:spPr>
          <a:xfrm rot="16200000">
            <a:off x="1917996" y="116892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EE084E0-3366-4758-9224-502E85E55F9B}"/>
              </a:ext>
            </a:extLst>
          </p:cNvPr>
          <p:cNvSpPr txBox="1"/>
          <p:nvPr/>
        </p:nvSpPr>
        <p:spPr>
          <a:xfrm rot="16200000">
            <a:off x="3378861" y="1168926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9798ADF-FE6E-4916-A848-F9891D84FEF8}"/>
              </a:ext>
            </a:extLst>
          </p:cNvPr>
          <p:cNvSpPr txBox="1"/>
          <p:nvPr/>
        </p:nvSpPr>
        <p:spPr>
          <a:xfrm rot="16200000">
            <a:off x="4961747" y="109984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8BE4026-E63C-49E2-8305-0F8BF7B16B40}"/>
              </a:ext>
            </a:extLst>
          </p:cNvPr>
          <p:cNvSpPr txBox="1"/>
          <p:nvPr/>
        </p:nvSpPr>
        <p:spPr>
          <a:xfrm rot="16200000">
            <a:off x="6643411" y="109984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4AE02D4-6041-43CE-B825-84BDF3E28F44}"/>
              </a:ext>
            </a:extLst>
          </p:cNvPr>
          <p:cNvSpPr txBox="1"/>
          <p:nvPr/>
        </p:nvSpPr>
        <p:spPr>
          <a:xfrm rot="16200000">
            <a:off x="8325075" y="127427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W310X21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D844B36-0177-4154-822D-D7D7B86FE0EA}"/>
              </a:ext>
            </a:extLst>
          </p:cNvPr>
          <p:cNvSpPr txBox="1"/>
          <p:nvPr/>
        </p:nvSpPr>
        <p:spPr>
          <a:xfrm rot="19146572">
            <a:off x="1126553" y="1105691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Ø10mm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23781019-E2FD-401C-AC74-21752A77D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4369"/>
            <a:ext cx="9144000" cy="24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6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DE08B5-0B47-4A12-9CF7-10CBF172F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1"/>
            <a:ext cx="8018090" cy="628108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EDBEF9A-0B91-45E6-AD12-468F5434308A}"/>
              </a:ext>
            </a:extLst>
          </p:cNvPr>
          <p:cNvSpPr txBox="1"/>
          <p:nvPr/>
        </p:nvSpPr>
        <p:spPr>
          <a:xfrm>
            <a:off x="7308304" y="2221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Terças da cobertura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0B54B040-157C-4C85-A6CE-88AE991ACAE2}"/>
              </a:ext>
            </a:extLst>
          </p:cNvPr>
          <p:cNvCxnSpPr>
            <a:cxnSpLocks/>
          </p:cNvCxnSpPr>
          <p:nvPr/>
        </p:nvCxnSpPr>
        <p:spPr>
          <a:xfrm flipH="1">
            <a:off x="5680695" y="187828"/>
            <a:ext cx="1656184" cy="142192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B293A727-815B-4288-8D7F-3826BC4C689B}"/>
              </a:ext>
            </a:extLst>
          </p:cNvPr>
          <p:cNvSpPr txBox="1"/>
          <p:nvPr/>
        </p:nvSpPr>
        <p:spPr>
          <a:xfrm>
            <a:off x="7375364" y="57621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Correntes</a:t>
            </a:r>
          </a:p>
        </p:txBody>
      </p: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481A1D22-A8D0-4E1D-BC3A-868BB55E9E66}"/>
              </a:ext>
            </a:extLst>
          </p:cNvPr>
          <p:cNvCxnSpPr>
            <a:cxnSpLocks/>
          </p:cNvCxnSpPr>
          <p:nvPr/>
        </p:nvCxnSpPr>
        <p:spPr>
          <a:xfrm flipH="1">
            <a:off x="6552220" y="760876"/>
            <a:ext cx="828092" cy="1299972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8C7250-4412-49C7-AFB1-1436647E99F7}"/>
              </a:ext>
            </a:extLst>
          </p:cNvPr>
          <p:cNvSpPr txBox="1"/>
          <p:nvPr/>
        </p:nvSpPr>
        <p:spPr>
          <a:xfrm>
            <a:off x="7410363" y="886943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Contraventamento</a:t>
            </a:r>
          </a:p>
          <a:p>
            <a:r>
              <a:rPr lang="pt-BR" sz="1200" dirty="0"/>
              <a:t> Horizontal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DB22788B-FC0A-4222-917C-758909A81BD7}"/>
              </a:ext>
            </a:extLst>
          </p:cNvPr>
          <p:cNvCxnSpPr>
            <a:cxnSpLocks/>
          </p:cNvCxnSpPr>
          <p:nvPr/>
        </p:nvCxnSpPr>
        <p:spPr>
          <a:xfrm flipH="1">
            <a:off x="6228185" y="1302070"/>
            <a:ext cx="1296143" cy="162016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B726B7-AC05-4D20-B78A-973D62A77BF6}"/>
              </a:ext>
            </a:extLst>
          </p:cNvPr>
          <p:cNvSpPr txBox="1"/>
          <p:nvPr/>
        </p:nvSpPr>
        <p:spPr>
          <a:xfrm>
            <a:off x="1115616" y="353820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Pilares do fechamento lateral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C7FED51A-3C10-4AAB-A2A8-BA9C4F650511}"/>
              </a:ext>
            </a:extLst>
          </p:cNvPr>
          <p:cNvCxnSpPr>
            <a:cxnSpLocks/>
          </p:cNvCxnSpPr>
          <p:nvPr/>
        </p:nvCxnSpPr>
        <p:spPr>
          <a:xfrm flipV="1">
            <a:off x="2267744" y="2780499"/>
            <a:ext cx="432048" cy="86542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560441ED-9D02-4692-9CC3-97E72E770B64}"/>
              </a:ext>
            </a:extLst>
          </p:cNvPr>
          <p:cNvCxnSpPr>
            <a:cxnSpLocks/>
          </p:cNvCxnSpPr>
          <p:nvPr/>
        </p:nvCxnSpPr>
        <p:spPr>
          <a:xfrm flipV="1">
            <a:off x="2339752" y="4153915"/>
            <a:ext cx="936104" cy="28319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6067B1A-02AF-49A0-A50A-C6092672B532}"/>
              </a:ext>
            </a:extLst>
          </p:cNvPr>
          <p:cNvSpPr txBox="1"/>
          <p:nvPr/>
        </p:nvSpPr>
        <p:spPr>
          <a:xfrm>
            <a:off x="1187624" y="4328787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Terças do Fechamento lateral</a:t>
            </a:r>
          </a:p>
        </p:txBody>
      </p: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B460415B-74D8-4BA7-8A42-E6EF63BDC53D}"/>
              </a:ext>
            </a:extLst>
          </p:cNvPr>
          <p:cNvCxnSpPr>
            <a:cxnSpLocks/>
          </p:cNvCxnSpPr>
          <p:nvPr/>
        </p:nvCxnSpPr>
        <p:spPr>
          <a:xfrm flipV="1">
            <a:off x="2627784" y="4852007"/>
            <a:ext cx="1291631" cy="8791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7A87516-40E9-43D8-B954-71CBA15ACD34}"/>
              </a:ext>
            </a:extLst>
          </p:cNvPr>
          <p:cNvSpPr txBox="1"/>
          <p:nvPr/>
        </p:nvSpPr>
        <p:spPr>
          <a:xfrm>
            <a:off x="1306069" y="5339721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Contraventamento Vertical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9EA3AB9-392A-40AC-B627-A926DD4087BE}"/>
              </a:ext>
            </a:extLst>
          </p:cNvPr>
          <p:cNvSpPr txBox="1"/>
          <p:nvPr/>
        </p:nvSpPr>
        <p:spPr>
          <a:xfrm>
            <a:off x="7340846" y="572179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Pilares do Oitão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7FB3E37D-249A-4033-A5B6-F5B0BBDFB123}"/>
              </a:ext>
            </a:extLst>
          </p:cNvPr>
          <p:cNvCxnSpPr>
            <a:cxnSpLocks/>
          </p:cNvCxnSpPr>
          <p:nvPr/>
        </p:nvCxnSpPr>
        <p:spPr>
          <a:xfrm flipH="1" flipV="1">
            <a:off x="7740352" y="4723506"/>
            <a:ext cx="401608" cy="102340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F1FEDB8-93FD-480C-9360-072F2354BF35}"/>
              </a:ext>
            </a:extLst>
          </p:cNvPr>
          <p:cNvSpPr txBox="1"/>
          <p:nvPr/>
        </p:nvSpPr>
        <p:spPr>
          <a:xfrm>
            <a:off x="5046605" y="5943235"/>
            <a:ext cx="24777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Terças do Fechamento frontal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BE6DD5ED-3AD1-48E4-A5AE-5A9F4868C304}"/>
              </a:ext>
            </a:extLst>
          </p:cNvPr>
          <p:cNvCxnSpPr>
            <a:cxnSpLocks/>
          </p:cNvCxnSpPr>
          <p:nvPr/>
        </p:nvCxnSpPr>
        <p:spPr>
          <a:xfrm flipH="1" flipV="1">
            <a:off x="5703110" y="4876344"/>
            <a:ext cx="401608" cy="102340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48DDF4ED-87E4-4CF0-8945-F5A35735EF1A}"/>
              </a:ext>
            </a:extLst>
          </p:cNvPr>
          <p:cNvSpPr txBox="1"/>
          <p:nvPr/>
        </p:nvSpPr>
        <p:spPr>
          <a:xfrm>
            <a:off x="2369205" y="597365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Escora do Beiral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C253854D-F1C2-4039-975E-D829C4DC9C1C}"/>
              </a:ext>
            </a:extLst>
          </p:cNvPr>
          <p:cNvCxnSpPr>
            <a:cxnSpLocks/>
          </p:cNvCxnSpPr>
          <p:nvPr/>
        </p:nvCxnSpPr>
        <p:spPr>
          <a:xfrm flipV="1">
            <a:off x="3463619" y="4153915"/>
            <a:ext cx="925133" cy="190306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785F9DC-F56D-4408-AC55-744AA84EC833}"/>
              </a:ext>
            </a:extLst>
          </p:cNvPr>
          <p:cNvSpPr txBox="1"/>
          <p:nvPr/>
        </p:nvSpPr>
        <p:spPr>
          <a:xfrm>
            <a:off x="6162321" y="4561579"/>
            <a:ext cx="1480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Treliças / Tesouras/ Vigas de cobertura</a:t>
            </a: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C97DC38C-0C94-4A55-AC0D-0A999A0A803D}"/>
              </a:ext>
            </a:extLst>
          </p:cNvPr>
          <p:cNvCxnSpPr>
            <a:cxnSpLocks/>
          </p:cNvCxnSpPr>
          <p:nvPr/>
        </p:nvCxnSpPr>
        <p:spPr>
          <a:xfrm flipV="1">
            <a:off x="6604062" y="3645923"/>
            <a:ext cx="97647" cy="998593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327A0779-E225-4268-A05B-5BE403A4ABF2}"/>
              </a:ext>
            </a:extLst>
          </p:cNvPr>
          <p:cNvCxnSpPr>
            <a:cxnSpLocks/>
          </p:cNvCxnSpPr>
          <p:nvPr/>
        </p:nvCxnSpPr>
        <p:spPr>
          <a:xfrm flipH="1" flipV="1">
            <a:off x="5483167" y="2700296"/>
            <a:ext cx="1112895" cy="191535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69DF972-B7A8-4860-8004-BAA4FE1BC82A}"/>
              </a:ext>
            </a:extLst>
          </p:cNvPr>
          <p:cNvSpPr txBox="1"/>
          <p:nvPr/>
        </p:nvSpPr>
        <p:spPr>
          <a:xfrm>
            <a:off x="706971" y="2803330"/>
            <a:ext cx="14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Base dos pilares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EBD7D515-3E79-445F-A347-AEE8654FC63C}"/>
              </a:ext>
            </a:extLst>
          </p:cNvPr>
          <p:cNvCxnSpPr>
            <a:cxnSpLocks/>
          </p:cNvCxnSpPr>
          <p:nvPr/>
        </p:nvCxnSpPr>
        <p:spPr>
          <a:xfrm flipV="1">
            <a:off x="1763688" y="2665358"/>
            <a:ext cx="527459" cy="23867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998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3E9A8605-8D9C-4E04-893A-FA27EFC19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12" y="3477592"/>
            <a:ext cx="9037838" cy="23238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96552" y="6304297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C8D1F87-71AF-42A0-886D-9AB23200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9144000" cy="257175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B90284-AAF6-4564-9D6B-5CDD7691E0C9}"/>
              </a:ext>
            </a:extLst>
          </p:cNvPr>
          <p:cNvSpPr txBox="1"/>
          <p:nvPr/>
        </p:nvSpPr>
        <p:spPr>
          <a:xfrm rot="17901929">
            <a:off x="1136412" y="1272617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Ø10mm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701FEA3-12FF-4E3D-BEE9-7030BA395622}"/>
              </a:ext>
            </a:extLst>
          </p:cNvPr>
          <p:cNvSpPr txBox="1"/>
          <p:nvPr/>
        </p:nvSpPr>
        <p:spPr>
          <a:xfrm>
            <a:off x="323528" y="305966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Peso = 0,79cm² x 0,7850 x 5,83m x 4 = 14,46 kg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85D8D7FC-607D-49BC-8161-EBDE802B6E26}"/>
              </a:ext>
            </a:extLst>
          </p:cNvPr>
          <p:cNvSpPr txBox="1"/>
          <p:nvPr/>
        </p:nvSpPr>
        <p:spPr>
          <a:xfrm rot="17332432">
            <a:off x="545628" y="4209065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Ø19mm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4EA7F00-802C-471A-93C2-82179550F67D}"/>
              </a:ext>
            </a:extLst>
          </p:cNvPr>
          <p:cNvSpPr txBox="1"/>
          <p:nvPr/>
        </p:nvSpPr>
        <p:spPr>
          <a:xfrm>
            <a:off x="467544" y="6110013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Aumento de Peso = 2,84cm² x 0,7850 x 7,77m x 4 = 69,28 kg</a:t>
            </a:r>
          </a:p>
        </p:txBody>
      </p:sp>
    </p:spTree>
    <p:extLst>
      <p:ext uri="{BB962C8B-B14F-4D97-AF65-F5344CB8AC3E}">
        <p14:creationId xmlns:p14="http://schemas.microsoft.com/office/powerpoint/2010/main" val="321030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828600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Correntes / </a:t>
            </a:r>
            <a:r>
              <a:rPr lang="pt-BR" sz="40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Agulhamento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E7D8954-65C6-4911-95AF-F96BB2486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0848"/>
            <a:ext cx="9144000" cy="477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0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828600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80CC7B-3638-4B69-A49F-F9E9DD5FC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098"/>
            <a:ext cx="9144000" cy="36339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E139E5-A772-4E4F-AF6C-D47829F7A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387990"/>
            <a:ext cx="2016224" cy="1951430"/>
          </a:xfrm>
          <a:prstGeom prst="rect">
            <a:avLst/>
          </a:prstGeom>
        </p:spPr>
      </p:pic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874A3FF8-52D3-4CC3-B45F-F779333D6253}"/>
              </a:ext>
            </a:extLst>
          </p:cNvPr>
          <p:cNvCxnSpPr>
            <a:cxnSpLocks/>
          </p:cNvCxnSpPr>
          <p:nvPr/>
        </p:nvCxnSpPr>
        <p:spPr>
          <a:xfrm flipH="1">
            <a:off x="1475656" y="4941168"/>
            <a:ext cx="108012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E6D582A-2840-4FB9-B669-76C8EA246C07}"/>
              </a:ext>
            </a:extLst>
          </p:cNvPr>
          <p:cNvSpPr txBox="1"/>
          <p:nvPr/>
        </p:nvSpPr>
        <p:spPr>
          <a:xfrm>
            <a:off x="2555776" y="4797152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Ponto de Trabalho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90C3665C-899D-4578-A670-92F69072E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062062"/>
            <a:ext cx="2655322" cy="21165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E151903-BEB0-453A-A5D6-B71589B7FD30}"/>
              </a:ext>
            </a:extLst>
          </p:cNvPr>
          <p:cNvSpPr txBox="1"/>
          <p:nvPr/>
        </p:nvSpPr>
        <p:spPr>
          <a:xfrm>
            <a:off x="6504514" y="1265163"/>
            <a:ext cx="14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Banzo Superior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F4B9D61C-320A-40AA-9AC5-025C8A80E337}"/>
              </a:ext>
            </a:extLst>
          </p:cNvPr>
          <p:cNvCxnSpPr>
            <a:cxnSpLocks/>
          </p:cNvCxnSpPr>
          <p:nvPr/>
        </p:nvCxnSpPr>
        <p:spPr>
          <a:xfrm flipH="1">
            <a:off x="6588224" y="1515182"/>
            <a:ext cx="624669" cy="61767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2D14CE-4F54-45B0-8ACB-2430FA86F03B}"/>
              </a:ext>
            </a:extLst>
          </p:cNvPr>
          <p:cNvSpPr txBox="1"/>
          <p:nvPr/>
        </p:nvSpPr>
        <p:spPr>
          <a:xfrm>
            <a:off x="6998390" y="4019807"/>
            <a:ext cx="14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Banzo Inferior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9322CC7B-907F-4736-AA57-624EE134F57C}"/>
              </a:ext>
            </a:extLst>
          </p:cNvPr>
          <p:cNvCxnSpPr>
            <a:cxnSpLocks/>
          </p:cNvCxnSpPr>
          <p:nvPr/>
        </p:nvCxnSpPr>
        <p:spPr>
          <a:xfrm flipH="1" flipV="1">
            <a:off x="6588224" y="2642749"/>
            <a:ext cx="463360" cy="135313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303E0BEE-C63D-455E-9284-601EA33D85B9}"/>
              </a:ext>
            </a:extLst>
          </p:cNvPr>
          <p:cNvCxnSpPr>
            <a:cxnSpLocks/>
          </p:cNvCxnSpPr>
          <p:nvPr/>
        </p:nvCxnSpPr>
        <p:spPr>
          <a:xfrm>
            <a:off x="5164538" y="1647074"/>
            <a:ext cx="343566" cy="78032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DBF70E4-42FA-495B-8ABF-5EB2E7D580F4}"/>
              </a:ext>
            </a:extLst>
          </p:cNvPr>
          <p:cNvSpPr txBox="1"/>
          <p:nvPr/>
        </p:nvSpPr>
        <p:spPr>
          <a:xfrm>
            <a:off x="4874461" y="1380319"/>
            <a:ext cx="14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Montante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95D75BE-6116-48E8-93AA-D538E45B48E2}"/>
              </a:ext>
            </a:extLst>
          </p:cNvPr>
          <p:cNvSpPr txBox="1"/>
          <p:nvPr/>
        </p:nvSpPr>
        <p:spPr>
          <a:xfrm>
            <a:off x="7167368" y="1691470"/>
            <a:ext cx="1416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Diagonal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6CE35146-AC57-496E-804B-D974DB861F7D}"/>
              </a:ext>
            </a:extLst>
          </p:cNvPr>
          <p:cNvCxnSpPr>
            <a:cxnSpLocks/>
          </p:cNvCxnSpPr>
          <p:nvPr/>
        </p:nvCxnSpPr>
        <p:spPr>
          <a:xfrm>
            <a:off x="7392221" y="1929843"/>
            <a:ext cx="0" cy="45062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DE5857A-7066-4197-943B-AE4B6FB3247D}"/>
              </a:ext>
            </a:extLst>
          </p:cNvPr>
          <p:cNvSpPr txBox="1"/>
          <p:nvPr/>
        </p:nvSpPr>
        <p:spPr>
          <a:xfrm>
            <a:off x="5078884" y="2746324"/>
            <a:ext cx="141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Diagonal de Travamento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22997EBD-D54F-4901-9B0B-16B43ACDADEC}"/>
              </a:ext>
            </a:extLst>
          </p:cNvPr>
          <p:cNvCxnSpPr>
            <a:cxnSpLocks/>
          </p:cNvCxnSpPr>
          <p:nvPr/>
        </p:nvCxnSpPr>
        <p:spPr>
          <a:xfrm flipV="1">
            <a:off x="6084168" y="2276872"/>
            <a:ext cx="360040" cy="70150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414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828600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ED26FC7A-7185-4156-8508-D6D90ECD4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56391"/>
            <a:ext cx="4229690" cy="5201376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18F9E6FD-42F3-43D6-9877-9192ED92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3" y="730098"/>
            <a:ext cx="3420379" cy="528404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4E72452F-4F0D-4138-ACEB-38BA17860C84}"/>
              </a:ext>
            </a:extLst>
          </p:cNvPr>
          <p:cNvSpPr txBox="1"/>
          <p:nvPr/>
        </p:nvSpPr>
        <p:spPr>
          <a:xfrm>
            <a:off x="179512" y="5984060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Kurt, S Carl – The </a:t>
            </a:r>
            <a:r>
              <a:rPr lang="pt-BR" dirty="0" err="1"/>
              <a:t>behaviour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Trusses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Eccentric</a:t>
            </a:r>
            <a:r>
              <a:rPr lang="pt-BR" dirty="0"/>
              <a:t> </a:t>
            </a:r>
            <a:r>
              <a:rPr lang="pt-BR" dirty="0" err="1"/>
              <a:t>Joints</a:t>
            </a:r>
            <a:r>
              <a:rPr lang="pt-BR" dirty="0"/>
              <a:t>, 1990</a:t>
            </a:r>
          </a:p>
        </p:txBody>
      </p:sp>
    </p:spTree>
    <p:extLst>
      <p:ext uri="{BB962C8B-B14F-4D97-AF65-F5344CB8AC3E}">
        <p14:creationId xmlns:p14="http://schemas.microsoft.com/office/powerpoint/2010/main" val="2018507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-203139" y="5715"/>
            <a:ext cx="9476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Aspectos de Processo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396552" y="6225894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DD79FFA3-C09C-4A86-8827-08236C1A14BF}"/>
              </a:ext>
            </a:extLst>
          </p:cNvPr>
          <p:cNvSpPr txBox="1"/>
          <p:nvPr/>
        </p:nvSpPr>
        <p:spPr>
          <a:xfrm>
            <a:off x="359532" y="872555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Logística – Reduzir cadeia de fornecedores</a:t>
            </a:r>
          </a:p>
        </p:txBody>
      </p:sp>
      <p:pic>
        <p:nvPicPr>
          <p:cNvPr id="82" name="Imagem 81">
            <a:extLst>
              <a:ext uri="{FF2B5EF4-FFF2-40B4-BE49-F238E27FC236}">
                <a16:creationId xmlns:a16="http://schemas.microsoft.com/office/drawing/2014/main" id="{D3257BAB-E1C4-4E23-A712-004349B5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67" y="2568550"/>
            <a:ext cx="4103948" cy="2126906"/>
          </a:xfrm>
          <a:prstGeom prst="rect">
            <a:avLst/>
          </a:prstGeom>
        </p:spPr>
      </p:pic>
      <p:sp>
        <p:nvSpPr>
          <p:cNvPr id="83" name="Texto Explicativo: Linha Dobrada 82">
            <a:extLst>
              <a:ext uri="{FF2B5EF4-FFF2-40B4-BE49-F238E27FC236}">
                <a16:creationId xmlns:a16="http://schemas.microsoft.com/office/drawing/2014/main" id="{F4518B87-36D6-4FD9-84C5-53A6381D37ED}"/>
              </a:ext>
            </a:extLst>
          </p:cNvPr>
          <p:cNvSpPr/>
          <p:nvPr/>
        </p:nvSpPr>
        <p:spPr>
          <a:xfrm>
            <a:off x="4725355" y="2381636"/>
            <a:ext cx="4032448" cy="903348"/>
          </a:xfrm>
          <a:prstGeom prst="borderCallout2">
            <a:avLst>
              <a:gd name="adj1" fmla="val 18750"/>
              <a:gd name="adj2" fmla="val -3136"/>
              <a:gd name="adj3" fmla="val 18750"/>
              <a:gd name="adj4" fmla="val -13124"/>
              <a:gd name="adj5" fmla="val 178964"/>
              <a:gd name="adj6" fmla="val -3589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rgbClr val="0070C0"/>
                </a:solidFill>
              </a:rPr>
              <a:t>Projetos de </a:t>
            </a:r>
            <a:r>
              <a:rPr lang="pt-BR" sz="1400" dirty="0" err="1">
                <a:solidFill>
                  <a:srgbClr val="0070C0"/>
                </a:solidFill>
              </a:rPr>
              <a:t>enrijecedores</a:t>
            </a:r>
            <a:r>
              <a:rPr lang="pt-BR" sz="1400" dirty="0">
                <a:solidFill>
                  <a:srgbClr val="0070C0"/>
                </a:solidFill>
              </a:rPr>
              <a:t>, chapas e nervuras com larguras de barras chatas disponíveis no mercado geram economia para o cliente</a:t>
            </a:r>
          </a:p>
        </p:txBody>
      </p:sp>
    </p:spTree>
    <p:extLst>
      <p:ext uri="{BB962C8B-B14F-4D97-AF65-F5344CB8AC3E}">
        <p14:creationId xmlns:p14="http://schemas.microsoft.com/office/powerpoint/2010/main" val="3603135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3290262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5" y="73782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Pré-dimensionamento</a:t>
            </a: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9FF8DB85-2655-4FC6-B139-F556EA84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373"/>
            <a:ext cx="9144000" cy="22802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70FFE1F2-E7A0-4FD5-B414-E3980A3C0564}"/>
                  </a:ext>
                </a:extLst>
              </p:cNvPr>
              <p:cNvSpPr txBox="1"/>
              <p:nvPr/>
            </p:nvSpPr>
            <p:spPr>
              <a:xfrm>
                <a:off x="3477743" y="369302"/>
                <a:ext cx="2079800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70FFE1F2-E7A0-4FD5-B414-E3980A3C0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743" y="369302"/>
                <a:ext cx="2079800" cy="4725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8869251D-0B5E-45AE-94E5-D5F7ECC14DCC}"/>
                  </a:ext>
                </a:extLst>
              </p:cNvPr>
              <p:cNvSpPr txBox="1"/>
              <p:nvPr/>
            </p:nvSpPr>
            <p:spPr>
              <a:xfrm>
                <a:off x="5929937" y="299039"/>
                <a:ext cx="231499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8869251D-0B5E-45AE-94E5-D5F7ECC14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37" y="299039"/>
                <a:ext cx="2314993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ixaDeTexto 30">
            <a:extLst>
              <a:ext uri="{FF2B5EF4-FFF2-40B4-BE49-F238E27FC236}">
                <a16:creationId xmlns:a16="http://schemas.microsoft.com/office/drawing/2014/main" id="{1692F3A0-47B4-4B93-83DB-D97CEF3B7D39}"/>
              </a:ext>
            </a:extLst>
          </p:cNvPr>
          <p:cNvSpPr txBox="1"/>
          <p:nvPr/>
        </p:nvSpPr>
        <p:spPr>
          <a:xfrm>
            <a:off x="251520" y="373788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 Banzo Superior (em L/2)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D9C616EF-68AC-47EC-A6B0-759A56536F69}"/>
                  </a:ext>
                </a:extLst>
              </p:cNvPr>
              <p:cNvSpPr txBox="1"/>
              <p:nvPr/>
            </p:nvSpPr>
            <p:spPr>
              <a:xfrm>
                <a:off x="319683" y="4129773"/>
                <a:ext cx="432432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=5000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2" name="CaixaDeTexto 31">
                <a:extLst>
                  <a:ext uri="{FF2B5EF4-FFF2-40B4-BE49-F238E27FC236}">
                    <a16:creationId xmlns:a16="http://schemas.microsoft.com/office/drawing/2014/main" id="{D9C616EF-68AC-47EC-A6B0-759A56536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83" y="4129773"/>
                <a:ext cx="4324325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36CD4BCF-0452-47F8-B193-A81C98ED6208}"/>
                  </a:ext>
                </a:extLst>
              </p:cNvPr>
              <p:cNvSpPr txBox="1"/>
              <p:nvPr/>
            </p:nvSpPr>
            <p:spPr>
              <a:xfrm>
                <a:off x="4752020" y="4146600"/>
                <a:ext cx="320812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=33,33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3" name="CaixaDeTexto 32">
                <a:extLst>
                  <a:ext uri="{FF2B5EF4-FFF2-40B4-BE49-F238E27FC236}">
                    <a16:creationId xmlns:a16="http://schemas.microsoft.com/office/drawing/2014/main" id="{36CD4BCF-0452-47F8-B193-A81C98ED62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4146600"/>
                <a:ext cx="3208122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4E802EB4-FD57-43E9-A746-69FBD7F79E04}"/>
              </a:ext>
            </a:extLst>
          </p:cNvPr>
          <p:cNvSpPr txBox="1"/>
          <p:nvPr/>
        </p:nvSpPr>
        <p:spPr>
          <a:xfrm>
            <a:off x="234033" y="484476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Compressão Banzo Superior (em x=7000mm)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E8688ED5-2D3B-4BC2-B2D3-A39841416127}"/>
                  </a:ext>
                </a:extLst>
              </p:cNvPr>
              <p:cNvSpPr txBox="1"/>
              <p:nvPr/>
            </p:nvSpPr>
            <p:spPr>
              <a:xfrm>
                <a:off x="319683" y="5300882"/>
                <a:ext cx="61705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0,01 . 700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(2000−700)=4550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E8688ED5-2D3B-4BC2-B2D3-A39841416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83" y="5300882"/>
                <a:ext cx="6170535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1E5EA880-391B-4BB7-B318-1F737F869D72}"/>
                  </a:ext>
                </a:extLst>
              </p:cNvPr>
              <p:cNvSpPr txBox="1"/>
              <p:nvPr/>
            </p:nvSpPr>
            <p:spPr>
              <a:xfrm>
                <a:off x="6660232" y="5293508"/>
                <a:ext cx="210339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=37,9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1E5EA880-391B-4BB7-B318-1F737F869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5293508"/>
                <a:ext cx="2103396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492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3290262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5" y="73782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Pré-dimensionamento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70FFE1F2-E7A0-4FD5-B414-E3980A3C0564}"/>
                  </a:ext>
                </a:extLst>
              </p:cNvPr>
              <p:cNvSpPr txBox="1"/>
              <p:nvPr/>
            </p:nvSpPr>
            <p:spPr>
              <a:xfrm>
                <a:off x="3477743" y="369302"/>
                <a:ext cx="2079800" cy="472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7" name="CaixaDeTexto 26">
                <a:extLst>
                  <a:ext uri="{FF2B5EF4-FFF2-40B4-BE49-F238E27FC236}">
                    <a16:creationId xmlns:a16="http://schemas.microsoft.com/office/drawing/2014/main" id="{70FFE1F2-E7A0-4FD5-B414-E3980A3C0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743" y="369302"/>
                <a:ext cx="2079800" cy="472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8869251D-0B5E-45AE-94E5-D5F7ECC14DCC}"/>
                  </a:ext>
                </a:extLst>
              </p:cNvPr>
              <p:cNvSpPr txBox="1"/>
              <p:nvPr/>
            </p:nvSpPr>
            <p:spPr>
              <a:xfrm>
                <a:off x="5929937" y="299039"/>
                <a:ext cx="2314993" cy="5596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𝑜𝑢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0" name="CaixaDeTexto 29">
                <a:extLst>
                  <a:ext uri="{FF2B5EF4-FFF2-40B4-BE49-F238E27FC236}">
                    <a16:creationId xmlns:a16="http://schemas.microsoft.com/office/drawing/2014/main" id="{8869251D-0B5E-45AE-94E5-D5F7ECC14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937" y="299039"/>
                <a:ext cx="2314993" cy="5596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>
            <a:extLst>
              <a:ext uri="{FF2B5EF4-FFF2-40B4-BE49-F238E27FC236}">
                <a16:creationId xmlns:a16="http://schemas.microsoft.com/office/drawing/2014/main" id="{9C38A58A-C5B1-4441-AC97-3DB54F197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3617"/>
            <a:ext cx="9144000" cy="176844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C0BEF4D-51A2-4876-BC74-7B644BBF2281}"/>
              </a:ext>
            </a:extLst>
          </p:cNvPr>
          <p:cNvSpPr txBox="1"/>
          <p:nvPr/>
        </p:nvSpPr>
        <p:spPr>
          <a:xfrm>
            <a:off x="324050" y="324433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Tração Banzo Superior (em L/2)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BA555D-CE46-4990-B196-1C26C2B69696}"/>
                  </a:ext>
                </a:extLst>
              </p:cNvPr>
              <p:cNvSpPr txBox="1"/>
              <p:nvPr/>
            </p:nvSpPr>
            <p:spPr>
              <a:xfrm>
                <a:off x="392213" y="3636220"/>
                <a:ext cx="4324325" cy="5557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0,01 . 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2000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=5000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D6BA555D-CE46-4990-B196-1C26C2B6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3" y="3636220"/>
                <a:ext cx="4324325" cy="5557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E14D13D-659B-4FBA-8013-6971FC8A9F4F}"/>
                  </a:ext>
                </a:extLst>
              </p:cNvPr>
              <p:cNvSpPr txBox="1"/>
              <p:nvPr/>
            </p:nvSpPr>
            <p:spPr>
              <a:xfrm>
                <a:off x="4824550" y="3653047"/>
                <a:ext cx="3208122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=33,33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E14D13D-659B-4FBA-8013-6971FC8A9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550" y="3653047"/>
                <a:ext cx="3208122" cy="5260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C910D6B1-1644-4FEE-8BC7-FC4EB307D79D}"/>
              </a:ext>
            </a:extLst>
          </p:cNvPr>
          <p:cNvSpPr txBox="1"/>
          <p:nvPr/>
        </p:nvSpPr>
        <p:spPr>
          <a:xfrm>
            <a:off x="306563" y="4351216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Tração Banzo Superior (em x=7000mm)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F64C1A-51B8-4DDC-AAE9-964987FF22BC}"/>
                  </a:ext>
                </a:extLst>
              </p:cNvPr>
              <p:cNvSpPr txBox="1"/>
              <p:nvPr/>
            </p:nvSpPr>
            <p:spPr>
              <a:xfrm>
                <a:off x="392213" y="4807329"/>
                <a:ext cx="61705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0,01 . 700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(2000−700)=4550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F64C1A-51B8-4DDC-AAE9-964987FF2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13" y="4807329"/>
                <a:ext cx="6170535" cy="518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78F396-E06D-46C3-AA6F-E2B8E216E466}"/>
                  </a:ext>
                </a:extLst>
              </p:cNvPr>
              <p:cNvSpPr txBox="1"/>
              <p:nvPr/>
            </p:nvSpPr>
            <p:spPr>
              <a:xfrm>
                <a:off x="6732762" y="4799955"/>
                <a:ext cx="210339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4550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=37,9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3478F396-E06D-46C3-AA6F-E2B8E216E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62" y="4799955"/>
                <a:ext cx="2103396" cy="5259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912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699662" y="10765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 – Exemplo 1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4" y="66929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 a altura máxima da treliça para </a:t>
            </a:r>
            <a:r>
              <a:rPr lang="pt-BR" dirty="0" err="1"/>
              <a:t>pré</a:t>
            </a:r>
            <a:r>
              <a:rPr lang="pt-BR" dirty="0"/>
              <a:t> aprovarmos o perfil U100X40X2,65 como banzo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D023B6D-3DC1-471F-94E7-9C6227D465B1}"/>
              </a:ext>
            </a:extLst>
          </p:cNvPr>
          <p:cNvSpPr txBox="1"/>
          <p:nvPr/>
        </p:nvSpPr>
        <p:spPr>
          <a:xfrm>
            <a:off x="185613" y="4482295"/>
            <a:ext cx="27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Dados:</a:t>
            </a:r>
          </a:p>
          <a:p>
            <a:endParaRPr lang="pt-BR" sz="1400" dirty="0"/>
          </a:p>
          <a:p>
            <a:r>
              <a:rPr lang="pt-BR" sz="1400" dirty="0"/>
              <a:t>Distancia entre Treliças=5m</a:t>
            </a:r>
            <a:br>
              <a:rPr lang="pt-BR" sz="1400" dirty="0"/>
            </a:br>
            <a:r>
              <a:rPr lang="pt-BR" sz="1400" dirty="0"/>
              <a:t>SC = 0,25 </a:t>
            </a:r>
            <a:r>
              <a:rPr lang="pt-BR" sz="1400" dirty="0" err="1"/>
              <a:t>kN</a:t>
            </a:r>
            <a:r>
              <a:rPr lang="pt-BR" sz="1400" dirty="0"/>
              <a:t>/m²</a:t>
            </a:r>
            <a:br>
              <a:rPr lang="pt-BR" sz="1400" dirty="0"/>
            </a:br>
            <a:r>
              <a:rPr lang="pt-BR" sz="1400" dirty="0" err="1"/>
              <a:t>Cp</a:t>
            </a:r>
            <a:r>
              <a:rPr lang="pt-BR" sz="1400" dirty="0"/>
              <a:t> Telhas = 0,06 </a:t>
            </a:r>
            <a:r>
              <a:rPr lang="pt-BR" sz="1400" dirty="0" err="1"/>
              <a:t>kN</a:t>
            </a:r>
            <a:r>
              <a:rPr lang="pt-BR" sz="1400" dirty="0"/>
              <a:t>/m²</a:t>
            </a:r>
            <a:br>
              <a:rPr lang="pt-BR" sz="1400" dirty="0"/>
            </a:br>
            <a:r>
              <a:rPr lang="pt-BR" sz="1400" dirty="0" err="1"/>
              <a:t>Cp</a:t>
            </a:r>
            <a:r>
              <a:rPr lang="pt-BR" sz="1400" dirty="0"/>
              <a:t> Estrutura= 0,15 </a:t>
            </a:r>
            <a:r>
              <a:rPr lang="pt-BR" sz="1400" dirty="0" err="1"/>
              <a:t>kN</a:t>
            </a:r>
            <a:r>
              <a:rPr lang="pt-BR" sz="1400" dirty="0"/>
              <a:t>/m²</a:t>
            </a:r>
          </a:p>
          <a:p>
            <a:endParaRPr lang="pt-BR" sz="1400" dirty="0"/>
          </a:p>
          <a:p>
            <a:r>
              <a:rPr lang="pt-BR" sz="1400" dirty="0"/>
              <a:t>Vento= 0,7 </a:t>
            </a:r>
            <a:r>
              <a:rPr lang="pt-BR" sz="1400" dirty="0" err="1"/>
              <a:t>kN</a:t>
            </a:r>
            <a:r>
              <a:rPr lang="pt-BR" sz="1400" dirty="0"/>
              <a:t>/m² (para cima)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9C764-0C65-4041-AEDA-871C2046169E}"/>
              </a:ext>
            </a:extLst>
          </p:cNvPr>
          <p:cNvSpPr txBox="1"/>
          <p:nvPr/>
        </p:nvSpPr>
        <p:spPr>
          <a:xfrm>
            <a:off x="2692826" y="4974738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Vão Livre = 26m</a:t>
            </a:r>
          </a:p>
          <a:p>
            <a:r>
              <a:rPr lang="pt-BR" sz="1400" dirty="0"/>
              <a:t>Inclinação = 10%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0BF736-48F2-458E-B12D-55C6306E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56" y="1347972"/>
            <a:ext cx="4382393" cy="31917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4490CD2-09B0-4E1B-AC38-F348DA75C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26" y="1318815"/>
            <a:ext cx="4341490" cy="31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16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3290262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4" y="66929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Carga </a:t>
            </a:r>
            <a:r>
              <a:rPr lang="pt-BR" dirty="0" err="1"/>
              <a:t>Distribuida</a:t>
            </a:r>
            <a:r>
              <a:rPr lang="pt-BR" dirty="0"/>
              <a:t>: CP + SC     -  Compressão Banzo 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FFC3489-035B-43C0-B6F7-8BF08C0EA86B}"/>
              </a:ext>
            </a:extLst>
          </p:cNvPr>
          <p:cNvSpPr txBox="1"/>
          <p:nvPr/>
        </p:nvSpPr>
        <p:spPr>
          <a:xfrm>
            <a:off x="178544" y="12224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 = (0,25 + 0,06 + 0,15) x 5m x 1,47 (Majoração arbitrária média) = 3,38 </a:t>
            </a:r>
            <a:r>
              <a:rPr lang="pt-BR" dirty="0" err="1"/>
              <a:t>kN</a:t>
            </a:r>
            <a:r>
              <a:rPr lang="pt-BR" dirty="0"/>
              <a:t>/m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D7D5354-E6B3-4592-904C-BDAA90397C8E}"/>
                  </a:ext>
                </a:extLst>
              </p:cNvPr>
              <p:cNvSpPr txBox="1"/>
              <p:nvPr/>
            </p:nvSpPr>
            <p:spPr>
              <a:xfrm>
                <a:off x="539552" y="1844824"/>
                <a:ext cx="3513526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D7D5354-E6B3-4592-904C-BDAA9039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3513526" cy="574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BD96DD5-FD05-47BD-9A46-A1A3E13E0BA5}"/>
                  </a:ext>
                </a:extLst>
              </p:cNvPr>
              <p:cNvSpPr txBox="1"/>
              <p:nvPr/>
            </p:nvSpPr>
            <p:spPr>
              <a:xfrm>
                <a:off x="467544" y="2761903"/>
                <a:ext cx="4318555" cy="556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0,0338 . 1100(2600−1100)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2.80,84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=345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BD96DD5-FD05-47BD-9A46-A1A3E13E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1903"/>
                <a:ext cx="4318555" cy="556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246E84CB-26D1-4311-874A-BC782A95EA7E}"/>
              </a:ext>
            </a:extLst>
          </p:cNvPr>
          <p:cNvSpPr txBox="1"/>
          <p:nvPr/>
        </p:nvSpPr>
        <p:spPr>
          <a:xfrm>
            <a:off x="4355976" y="18448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força máxima ocorre entre L/3 e L/2 (2600/2,5 =1040~1100cm p/ i=10%)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4EA54A6-5C0F-4C87-BDE7-363783F8C679}"/>
              </a:ext>
            </a:extLst>
          </p:cNvPr>
          <p:cNvSpPr txBox="1"/>
          <p:nvPr/>
        </p:nvSpPr>
        <p:spPr>
          <a:xfrm>
            <a:off x="4895528" y="288185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Altura da treliça quando x = 1100cm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7CCC4EA-61A6-4A1E-9845-16022B7724EB}"/>
              </a:ext>
            </a:extLst>
          </p:cNvPr>
          <p:cNvSpPr txBox="1"/>
          <p:nvPr/>
        </p:nvSpPr>
        <p:spPr>
          <a:xfrm>
            <a:off x="545356" y="3793642"/>
            <a:ext cx="7411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</a:t>
            </a:r>
            <a:r>
              <a:rPr lang="pt-BR" dirty="0" err="1"/>
              <a:t>tg</a:t>
            </a:r>
            <a:r>
              <a:rPr lang="el-GR" dirty="0"/>
              <a:t>ϴ</a:t>
            </a:r>
            <a:r>
              <a:rPr lang="pt-BR" dirty="0"/>
              <a:t>=0,1 e faltam 200cm para chegar à cumeeira, o acréscimo de altura até a cumeeira será: h = 200*0,1 = 20cm, portanto, altura final = 345 + 20cm = 365cm</a:t>
            </a:r>
          </a:p>
        </p:txBody>
      </p:sp>
    </p:spTree>
    <p:extLst>
      <p:ext uri="{BB962C8B-B14F-4D97-AF65-F5344CB8AC3E}">
        <p14:creationId xmlns:p14="http://schemas.microsoft.com/office/powerpoint/2010/main" val="1094827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3290262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4" y="66929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Carga </a:t>
            </a:r>
            <a:r>
              <a:rPr lang="pt-BR" dirty="0" err="1"/>
              <a:t>Distribuida</a:t>
            </a:r>
            <a:r>
              <a:rPr lang="pt-BR" dirty="0"/>
              <a:t>: PP+ V -  Tração Banzo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FFC3489-035B-43C0-B6F7-8BF08C0EA86B}"/>
              </a:ext>
            </a:extLst>
          </p:cNvPr>
          <p:cNvSpPr txBox="1"/>
          <p:nvPr/>
        </p:nvSpPr>
        <p:spPr>
          <a:xfrm>
            <a:off x="178544" y="12224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 = (0,15+0,06) x 5m – 1,4.0,7 . 5m = -3,85 </a:t>
            </a:r>
            <a:r>
              <a:rPr lang="pt-BR" dirty="0" err="1"/>
              <a:t>kN</a:t>
            </a:r>
            <a:r>
              <a:rPr lang="pt-BR" dirty="0"/>
              <a:t>/m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D7D5354-E6B3-4592-904C-BDAA90397C8E}"/>
                  </a:ext>
                </a:extLst>
              </p:cNvPr>
              <p:cNvSpPr txBox="1"/>
              <p:nvPr/>
            </p:nvSpPr>
            <p:spPr>
              <a:xfrm>
                <a:off x="539552" y="1844824"/>
                <a:ext cx="3513526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D7D5354-E6B3-4592-904C-BDAA9039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3513526" cy="574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BD96DD5-FD05-47BD-9A46-A1A3E13E0BA5}"/>
                  </a:ext>
                </a:extLst>
              </p:cNvPr>
              <p:cNvSpPr txBox="1"/>
              <p:nvPr/>
            </p:nvSpPr>
            <p:spPr>
              <a:xfrm>
                <a:off x="467544" y="2761903"/>
                <a:ext cx="4318555" cy="556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0,0385 . 1100(2600−1100)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2.124,45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=255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BD96DD5-FD05-47BD-9A46-A1A3E13E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1903"/>
                <a:ext cx="4318555" cy="556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94EA54A6-5C0F-4C87-BDE7-363783F8C679}"/>
              </a:ext>
            </a:extLst>
          </p:cNvPr>
          <p:cNvSpPr txBox="1"/>
          <p:nvPr/>
        </p:nvSpPr>
        <p:spPr>
          <a:xfrm>
            <a:off x="4895528" y="288185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Altura da treliça quando x = 1100cm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E7CCC4EA-61A6-4A1E-9845-16022B7724EB}"/>
              </a:ext>
            </a:extLst>
          </p:cNvPr>
          <p:cNvSpPr txBox="1"/>
          <p:nvPr/>
        </p:nvSpPr>
        <p:spPr>
          <a:xfrm>
            <a:off x="545356" y="3793642"/>
            <a:ext cx="7411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Altura Final = (1300 – 1100) x 0,1 + 255 = 265cm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Como a Hipótese PP+ SC Pediu 365cm, devemos adotar essa altura</a:t>
            </a:r>
          </a:p>
        </p:txBody>
      </p:sp>
    </p:spTree>
    <p:extLst>
      <p:ext uri="{BB962C8B-B14F-4D97-AF65-F5344CB8AC3E}">
        <p14:creationId xmlns:p14="http://schemas.microsoft.com/office/powerpoint/2010/main" val="127919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08520" y="116632"/>
            <a:ext cx="35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Terças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03955E63-4DBC-4085-9CF4-527A5DFD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705"/>
            <a:ext cx="9144000" cy="221301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58717DB-DB18-4432-8123-7071BC1A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606" y="3871790"/>
            <a:ext cx="3370645" cy="1573434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56AB265A-C977-464E-BDA8-BB2E9D23E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39685"/>
            <a:ext cx="5364088" cy="1733641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6012F4D7-716F-4221-9684-2BFBB1DF6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78" y="4594413"/>
            <a:ext cx="5236931" cy="1701621"/>
          </a:xfrm>
          <a:prstGeom prst="rect">
            <a:avLst/>
          </a:prstGeom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1B23E1-6D7A-41C7-A10F-BF3679641FCF}"/>
              </a:ext>
            </a:extLst>
          </p:cNvPr>
          <p:cNvSpPr txBox="1"/>
          <p:nvPr/>
        </p:nvSpPr>
        <p:spPr>
          <a:xfrm>
            <a:off x="3311860" y="3773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Simplesmente apoiada</a:t>
            </a:r>
          </a:p>
        </p:txBody>
      </p:sp>
    </p:spTree>
    <p:extLst>
      <p:ext uri="{BB962C8B-B14F-4D97-AF65-F5344CB8AC3E}">
        <p14:creationId xmlns:p14="http://schemas.microsoft.com/office/powerpoint/2010/main" val="1207323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3290262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8E1F8FBA-16C0-4FA2-BFB2-5170C475E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58"/>
            <a:ext cx="9144000" cy="30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4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699662" y="10765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 – Exemplo 2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4" y="669294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Qual a altura máxima da treliça para </a:t>
            </a:r>
            <a:r>
              <a:rPr lang="pt-BR" dirty="0" err="1"/>
              <a:t>pré</a:t>
            </a:r>
            <a:r>
              <a:rPr lang="pt-BR" dirty="0"/>
              <a:t> aprovarmos o perfil Caixa U100X50X2,65 como banzo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D023B6D-3DC1-471F-94E7-9C6227D465B1}"/>
              </a:ext>
            </a:extLst>
          </p:cNvPr>
          <p:cNvSpPr txBox="1"/>
          <p:nvPr/>
        </p:nvSpPr>
        <p:spPr>
          <a:xfrm>
            <a:off x="185613" y="4482295"/>
            <a:ext cx="27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Dados:</a:t>
            </a:r>
          </a:p>
          <a:p>
            <a:endParaRPr lang="pt-BR" sz="1400" dirty="0"/>
          </a:p>
          <a:p>
            <a:r>
              <a:rPr lang="pt-BR" sz="1400" dirty="0"/>
              <a:t>Distancia entre Treliças=5m</a:t>
            </a:r>
            <a:br>
              <a:rPr lang="pt-BR" sz="1400" dirty="0"/>
            </a:br>
            <a:r>
              <a:rPr lang="pt-BR" sz="1400" dirty="0"/>
              <a:t>SC = 0,25 </a:t>
            </a:r>
            <a:r>
              <a:rPr lang="pt-BR" sz="1400" dirty="0" err="1"/>
              <a:t>kN</a:t>
            </a:r>
            <a:r>
              <a:rPr lang="pt-BR" sz="1400" dirty="0"/>
              <a:t>/m²</a:t>
            </a:r>
            <a:br>
              <a:rPr lang="pt-BR" sz="1400" dirty="0"/>
            </a:br>
            <a:r>
              <a:rPr lang="pt-BR" sz="1400" dirty="0" err="1"/>
              <a:t>Cp</a:t>
            </a:r>
            <a:r>
              <a:rPr lang="pt-BR" sz="1400" dirty="0"/>
              <a:t> Telhas = 0,06 </a:t>
            </a:r>
            <a:r>
              <a:rPr lang="pt-BR" sz="1400" dirty="0" err="1"/>
              <a:t>kN</a:t>
            </a:r>
            <a:r>
              <a:rPr lang="pt-BR" sz="1400" dirty="0"/>
              <a:t>/m²</a:t>
            </a:r>
            <a:br>
              <a:rPr lang="pt-BR" sz="1400" dirty="0"/>
            </a:br>
            <a:r>
              <a:rPr lang="pt-BR" sz="1400" dirty="0" err="1"/>
              <a:t>Cp</a:t>
            </a:r>
            <a:r>
              <a:rPr lang="pt-BR" sz="1400" dirty="0"/>
              <a:t> Estrutura= 0,15 </a:t>
            </a:r>
            <a:r>
              <a:rPr lang="pt-BR" sz="1400" dirty="0" err="1"/>
              <a:t>kN</a:t>
            </a:r>
            <a:r>
              <a:rPr lang="pt-BR" sz="1400" dirty="0"/>
              <a:t>/m²</a:t>
            </a:r>
          </a:p>
          <a:p>
            <a:endParaRPr lang="pt-BR" sz="1400" dirty="0"/>
          </a:p>
          <a:p>
            <a:r>
              <a:rPr lang="pt-BR" sz="1400" dirty="0"/>
              <a:t>Vento= 0,7 </a:t>
            </a:r>
            <a:r>
              <a:rPr lang="pt-BR" sz="1400" dirty="0" err="1"/>
              <a:t>kN</a:t>
            </a:r>
            <a:r>
              <a:rPr lang="pt-BR" sz="1400" dirty="0"/>
              <a:t>/m² (para cima)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9C764-0C65-4041-AEDA-871C2046169E}"/>
              </a:ext>
            </a:extLst>
          </p:cNvPr>
          <p:cNvSpPr txBox="1"/>
          <p:nvPr/>
        </p:nvSpPr>
        <p:spPr>
          <a:xfrm>
            <a:off x="2692826" y="4974738"/>
            <a:ext cx="27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Vão Livre = 26m</a:t>
            </a:r>
          </a:p>
          <a:p>
            <a:r>
              <a:rPr lang="pt-BR" sz="1400" dirty="0"/>
              <a:t>Inclinação = 10%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43B25D-DF96-4F4D-9B0B-186A4022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79" y="1507898"/>
            <a:ext cx="3792039" cy="27821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DCB49D87-96E2-4AF0-80F7-882AF599D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17873"/>
            <a:ext cx="3792038" cy="276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181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456848" y="22212"/>
            <a:ext cx="2170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5D670EC7-69EC-4E86-90BA-06A67BA6826C}"/>
              </a:ext>
            </a:extLst>
          </p:cNvPr>
          <p:cNvSpPr txBox="1"/>
          <p:nvPr/>
        </p:nvSpPr>
        <p:spPr>
          <a:xfrm>
            <a:off x="162024" y="66929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Carga </a:t>
            </a:r>
            <a:r>
              <a:rPr lang="pt-BR" dirty="0" err="1"/>
              <a:t>Distribuida</a:t>
            </a:r>
            <a:r>
              <a:rPr lang="pt-BR" dirty="0"/>
              <a:t>: CP + SC     -  Compressão Banzo 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0FFC3489-035B-43C0-B6F7-8BF08C0EA86B}"/>
              </a:ext>
            </a:extLst>
          </p:cNvPr>
          <p:cNvSpPr txBox="1"/>
          <p:nvPr/>
        </p:nvSpPr>
        <p:spPr>
          <a:xfrm>
            <a:off x="178544" y="122240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 = (0,25 + 0,06 + 0,15) x 5m x 1,47 (Majoração arbitrária média) = 3,38 </a:t>
            </a:r>
            <a:r>
              <a:rPr lang="pt-BR" dirty="0" err="1"/>
              <a:t>kN</a:t>
            </a:r>
            <a:r>
              <a:rPr lang="pt-BR" dirty="0"/>
              <a:t>/m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D7D5354-E6B3-4592-904C-BDAA90397C8E}"/>
                  </a:ext>
                </a:extLst>
              </p:cNvPr>
              <p:cNvSpPr txBox="1"/>
              <p:nvPr/>
            </p:nvSpPr>
            <p:spPr>
              <a:xfrm>
                <a:off x="539552" y="1844824"/>
                <a:ext cx="3513526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𝑅𝑑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DD7D5354-E6B3-4592-904C-BDAA90397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44824"/>
                <a:ext cx="3513526" cy="5743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BD96DD5-FD05-47BD-9A46-A1A3E13E0BA5}"/>
                  </a:ext>
                </a:extLst>
              </p:cNvPr>
              <p:cNvSpPr txBox="1"/>
              <p:nvPr/>
            </p:nvSpPr>
            <p:spPr>
              <a:xfrm>
                <a:off x="467544" y="2761903"/>
                <a:ext cx="4439485" cy="556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0,0338 . 1100(2600−1100)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2.193,79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=144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0" name="CaixaDeTexto 49">
                <a:extLst>
                  <a:ext uri="{FF2B5EF4-FFF2-40B4-BE49-F238E27FC236}">
                    <a16:creationId xmlns:a16="http://schemas.microsoft.com/office/drawing/2014/main" id="{6BD96DD5-FD05-47BD-9A46-A1A3E13E0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61903"/>
                <a:ext cx="4439485" cy="5568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CaixaDeTexto 51">
            <a:extLst>
              <a:ext uri="{FF2B5EF4-FFF2-40B4-BE49-F238E27FC236}">
                <a16:creationId xmlns:a16="http://schemas.microsoft.com/office/drawing/2014/main" id="{94EA54A6-5C0F-4C87-BDE7-363783F8C679}"/>
              </a:ext>
            </a:extLst>
          </p:cNvPr>
          <p:cNvSpPr txBox="1"/>
          <p:nvPr/>
        </p:nvSpPr>
        <p:spPr>
          <a:xfrm>
            <a:off x="4895528" y="2881853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Altura da treliça quando x = 1100cm (L/2,5)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A6711CC-14FC-4D25-A0E7-5D18A6902C49}"/>
                  </a:ext>
                </a:extLst>
              </p:cNvPr>
              <p:cNvSpPr txBox="1"/>
              <p:nvPr/>
            </p:nvSpPr>
            <p:spPr>
              <a:xfrm>
                <a:off x="456848" y="3549172"/>
                <a:ext cx="4487575" cy="556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0,0338 . 800(2600−800)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2.193,79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=125,57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A6711CC-14FC-4D25-A0E7-5D18A6902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48" y="3549172"/>
                <a:ext cx="4487575" cy="5568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93FE9A-EF86-4EB6-99CD-DC2036447BCB}"/>
              </a:ext>
            </a:extLst>
          </p:cNvPr>
          <p:cNvSpPr txBox="1"/>
          <p:nvPr/>
        </p:nvSpPr>
        <p:spPr>
          <a:xfrm>
            <a:off x="4884832" y="366912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Altura da treliça quando x = 800cm (L/3)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D87D288-F493-4032-9839-5292A02C343D}"/>
                  </a:ext>
                </a:extLst>
              </p:cNvPr>
              <p:cNvSpPr txBox="1"/>
              <p:nvPr/>
            </p:nvSpPr>
            <p:spPr>
              <a:xfrm>
                <a:off x="323528" y="4498322"/>
                <a:ext cx="41854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1=144+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1300−1100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0,1=164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BD87D288-F493-4032-9839-5292A02C3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498322"/>
                <a:ext cx="4185441" cy="276999"/>
              </a:xfrm>
              <a:prstGeom prst="rect">
                <a:avLst/>
              </a:prstGeom>
              <a:blipFill>
                <a:blip r:embed="rId5"/>
                <a:stretch>
                  <a:fillRect l="-728" r="-873"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F70DEBA-95B8-4338-B804-F9E10A1BB0A9}"/>
                  </a:ext>
                </a:extLst>
              </p:cNvPr>
              <p:cNvSpPr txBox="1"/>
              <p:nvPr/>
            </p:nvSpPr>
            <p:spPr>
              <a:xfrm>
                <a:off x="323528" y="4999224"/>
                <a:ext cx="5855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2=125+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1300−800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. 0,1=175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𝐴𝑑𝑜𝑡𝑎𝑟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175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4F70DEBA-95B8-4338-B804-F9E10A1BB0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99224"/>
                <a:ext cx="5855193" cy="276999"/>
              </a:xfrm>
              <a:prstGeom prst="rect">
                <a:avLst/>
              </a:prstGeom>
              <a:blipFill>
                <a:blip r:embed="rId6"/>
                <a:stretch>
                  <a:fillRect l="-416" r="-520" b="-65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130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BD2A871-2B65-49AA-81C8-1FC504B83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12"/>
            <a:ext cx="9144000" cy="468826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3290262" y="2221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Treliças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0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612576" y="-94250"/>
            <a:ext cx="3551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Century Gothic" panose="020B0502020202020204" pitchFamily="34" charset="0"/>
              </a:rPr>
              <a:t>Terças</a:t>
            </a:r>
            <a:endParaRPr lang="pt-BR" sz="3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1B23E1-6D7A-41C7-A10F-BF3679641FCF}"/>
              </a:ext>
            </a:extLst>
          </p:cNvPr>
          <p:cNvSpPr txBox="1"/>
          <p:nvPr/>
        </p:nvSpPr>
        <p:spPr>
          <a:xfrm>
            <a:off x="3203848" y="11966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transpasse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69C064-A62C-4B0A-B8C8-C9990DE72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31" y="549587"/>
            <a:ext cx="9144000" cy="16937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0F97DF7-59BC-4AB4-94B0-C82514078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" y="2073089"/>
            <a:ext cx="9144000" cy="24349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95F4700-83BD-4325-BAC6-157DE8F41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3096"/>
            <a:ext cx="9144000" cy="189077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BA2866-EABB-4D01-ACEC-73433A7D3B9C}"/>
              </a:ext>
            </a:extLst>
          </p:cNvPr>
          <p:cNvSpPr txBox="1"/>
          <p:nvPr/>
        </p:nvSpPr>
        <p:spPr>
          <a:xfrm>
            <a:off x="3347864" y="223194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-20%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D8A99B1-D947-4441-8B4D-F7604240D665}"/>
              </a:ext>
            </a:extLst>
          </p:cNvPr>
          <p:cNvSpPr txBox="1"/>
          <p:nvPr/>
        </p:nvSpPr>
        <p:spPr>
          <a:xfrm>
            <a:off x="1979712" y="5950475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-47%</a:t>
            </a:r>
          </a:p>
        </p:txBody>
      </p:sp>
    </p:spTree>
    <p:extLst>
      <p:ext uri="{BB962C8B-B14F-4D97-AF65-F5344CB8AC3E}">
        <p14:creationId xmlns:p14="http://schemas.microsoft.com/office/powerpoint/2010/main" val="1504980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612576" y="-111163"/>
            <a:ext cx="35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Terças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1B23E1-6D7A-41C7-A10F-BF3679641FCF}"/>
              </a:ext>
            </a:extLst>
          </p:cNvPr>
          <p:cNvSpPr txBox="1"/>
          <p:nvPr/>
        </p:nvSpPr>
        <p:spPr>
          <a:xfrm>
            <a:off x="3203848" y="11966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transpasse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2A7D08-30E2-4171-9CA1-CE4304DB0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836712"/>
            <a:ext cx="3312368" cy="295780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5BE6100-A3B8-4E8B-A487-48FCFA5F2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7" y="997158"/>
            <a:ext cx="4138999" cy="315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0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612576" y="-111163"/>
            <a:ext cx="35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Terças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1B23E1-6D7A-41C7-A10F-BF3679641FCF}"/>
              </a:ext>
            </a:extLst>
          </p:cNvPr>
          <p:cNvSpPr txBox="1"/>
          <p:nvPr/>
        </p:nvSpPr>
        <p:spPr>
          <a:xfrm>
            <a:off x="3203848" y="304335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Segmentadas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E01CB7-B859-4DFF-AD67-869815418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737"/>
            <a:ext cx="9144000" cy="21523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7FDEEAD-B8F3-46BF-84A8-2285E67995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200"/>
            <a:ext cx="9144000" cy="115587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B216A6E-6C19-4F0C-885A-35FFDE732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9719"/>
            <a:ext cx="9144000" cy="167841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B79C4FE-200D-4489-80D2-52D737A71B2C}"/>
              </a:ext>
            </a:extLst>
          </p:cNvPr>
          <p:cNvSpPr txBox="1"/>
          <p:nvPr/>
        </p:nvSpPr>
        <p:spPr>
          <a:xfrm>
            <a:off x="1763688" y="369905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-17%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D16B42B-C1DF-49D9-9EBA-34F18A9B3CA9}"/>
              </a:ext>
            </a:extLst>
          </p:cNvPr>
          <p:cNvSpPr txBox="1"/>
          <p:nvPr/>
        </p:nvSpPr>
        <p:spPr>
          <a:xfrm>
            <a:off x="1619672" y="57454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27,30 (-21,4%) </a:t>
            </a:r>
          </a:p>
        </p:txBody>
      </p:sp>
    </p:spTree>
    <p:extLst>
      <p:ext uri="{BB962C8B-B14F-4D97-AF65-F5344CB8AC3E}">
        <p14:creationId xmlns:p14="http://schemas.microsoft.com/office/powerpoint/2010/main" val="1216696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612576" y="-111163"/>
            <a:ext cx="35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Terças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1B23E1-6D7A-41C7-A10F-BF3679641FCF}"/>
              </a:ext>
            </a:extLst>
          </p:cNvPr>
          <p:cNvSpPr txBox="1"/>
          <p:nvPr/>
        </p:nvSpPr>
        <p:spPr>
          <a:xfrm>
            <a:off x="3203848" y="14742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mãos francesas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9BEFA7-6082-470D-9540-7E7E9038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766"/>
            <a:ext cx="9144000" cy="122642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871182A-D2E4-4BE0-9AB4-CEC18BB9F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147765"/>
            <a:ext cx="7380312" cy="2345146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AA0AAE11-67BC-4969-A05B-3FC7FB50B6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4311542"/>
            <a:ext cx="7524328" cy="212084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475A1E0-2608-4B62-8BB5-3391DA39B8A6}"/>
              </a:ext>
            </a:extLst>
          </p:cNvPr>
          <p:cNvSpPr txBox="1"/>
          <p:nvPr/>
        </p:nvSpPr>
        <p:spPr>
          <a:xfrm>
            <a:off x="1656184" y="2108604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(-62%)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90EFA18-A529-4B5D-A460-07BCADD5C468}"/>
              </a:ext>
            </a:extLst>
          </p:cNvPr>
          <p:cNvSpPr txBox="1"/>
          <p:nvPr/>
        </p:nvSpPr>
        <p:spPr>
          <a:xfrm>
            <a:off x="3923928" y="5847608"/>
            <a:ext cx="82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(-87%)</a:t>
            </a:r>
          </a:p>
        </p:txBody>
      </p:sp>
    </p:spTree>
    <p:extLst>
      <p:ext uri="{BB962C8B-B14F-4D97-AF65-F5344CB8AC3E}">
        <p14:creationId xmlns:p14="http://schemas.microsoft.com/office/powerpoint/2010/main" val="106228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612576" y="-111163"/>
            <a:ext cx="3551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rgbClr val="0070C0"/>
                </a:solidFill>
                <a:latin typeface="Century Gothic" panose="020B0502020202020204" pitchFamily="34" charset="0"/>
              </a:rPr>
              <a:t>Terças</a:t>
            </a:r>
            <a:endParaRPr lang="pt-BR" sz="4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F91B23E1-6D7A-41C7-A10F-BF3679641FCF}"/>
              </a:ext>
            </a:extLst>
          </p:cNvPr>
          <p:cNvSpPr txBox="1"/>
          <p:nvPr/>
        </p:nvSpPr>
        <p:spPr>
          <a:xfrm>
            <a:off x="179512" y="61801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Terça </a:t>
            </a:r>
            <a:r>
              <a:rPr lang="pt-BR" dirty="0" err="1"/>
              <a:t>Vagonada</a:t>
            </a:r>
            <a:r>
              <a:rPr lang="pt-BR" dirty="0"/>
              <a:t> ou terça Vagão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9C77C075-B31C-4E04-B0D9-6A5E08FB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343"/>
            <a:ext cx="9144000" cy="1100245"/>
          </a:xfrm>
          <a:prstGeom prst="rect">
            <a:avLst/>
          </a:prstGeom>
        </p:spPr>
      </p:pic>
      <p:pic>
        <p:nvPicPr>
          <p:cNvPr id="1026" name="Picture 2" descr="Redbird Engineering Joist and Girders">
            <a:extLst>
              <a:ext uri="{FF2B5EF4-FFF2-40B4-BE49-F238E27FC236}">
                <a16:creationId xmlns:a16="http://schemas.microsoft.com/office/drawing/2014/main" id="{DAC8F167-E1B6-42EB-BFF3-DA161678F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1" y="3113910"/>
            <a:ext cx="3381664" cy="18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E6722B04-8A89-4101-9622-85751CFA6248}"/>
              </a:ext>
            </a:extLst>
          </p:cNvPr>
          <p:cNvSpPr txBox="1"/>
          <p:nvPr/>
        </p:nvSpPr>
        <p:spPr>
          <a:xfrm>
            <a:off x="251520" y="24569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Terça Steel </a:t>
            </a:r>
            <a:r>
              <a:rPr lang="pt-BR" dirty="0" err="1"/>
              <a:t>Joist</a:t>
            </a:r>
            <a:endParaRPr lang="pt-BR" dirty="0"/>
          </a:p>
        </p:txBody>
      </p:sp>
      <p:pic>
        <p:nvPicPr>
          <p:cNvPr id="1028" name="Picture 4" descr="Steel Joist Institute to Host Webinar on Vibration Analysis of Steel Joist  Concrete Floor Systems">
            <a:extLst>
              <a:ext uri="{FF2B5EF4-FFF2-40B4-BE49-F238E27FC236}">
                <a16:creationId xmlns:a16="http://schemas.microsoft.com/office/drawing/2014/main" id="{25D86431-28DE-4707-88FF-F60F7173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20380"/>
            <a:ext cx="5184576" cy="27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3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-396552" y="6251013"/>
            <a:ext cx="1015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solidFill>
                  <a:schemeClr val="bg1">
                    <a:lumMod val="50000"/>
                  </a:schemeClr>
                </a:solidFill>
                <a:latin typeface="Freestyle Script" panose="030804020302050B0404" pitchFamily="66" charset="0"/>
              </a:rPr>
              <a:t>Curso de Projeto e Cálculo de Estruturas metálicas </a:t>
            </a:r>
            <a:endParaRPr lang="pt-BR" sz="3200" b="1" dirty="0">
              <a:solidFill>
                <a:schemeClr val="bg1">
                  <a:lumMod val="5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CB404A-0B0E-4EEA-B62F-27B8D07C05C6}"/>
              </a:ext>
            </a:extLst>
          </p:cNvPr>
          <p:cNvSpPr txBox="1"/>
          <p:nvPr/>
        </p:nvSpPr>
        <p:spPr>
          <a:xfrm>
            <a:off x="-1404664" y="-75329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rgbClr val="0070C0"/>
                </a:solidFill>
                <a:latin typeface="Century Gothic" panose="020B0502020202020204" pitchFamily="34" charset="0"/>
              </a:rPr>
              <a:t>CONTRAVENTAMENTOS</a:t>
            </a:r>
            <a:endParaRPr lang="pt-BR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4CDBEF2E-5E34-4C87-9D1B-1BBE586CA244}"/>
              </a:ext>
            </a:extLst>
          </p:cNvPr>
          <p:cNvCxnSpPr/>
          <p:nvPr/>
        </p:nvCxnSpPr>
        <p:spPr>
          <a:xfrm>
            <a:off x="683568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52FB41F6-DC03-465D-ADC2-237C745FAE4B}"/>
              </a:ext>
            </a:extLst>
          </p:cNvPr>
          <p:cNvCxnSpPr/>
          <p:nvPr/>
        </p:nvCxnSpPr>
        <p:spPr>
          <a:xfrm>
            <a:off x="1979712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0FD7FD48-6C0C-4651-BBDE-2FD43BA3D166}"/>
              </a:ext>
            </a:extLst>
          </p:cNvPr>
          <p:cNvCxnSpPr/>
          <p:nvPr/>
        </p:nvCxnSpPr>
        <p:spPr>
          <a:xfrm>
            <a:off x="3347864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89EDBB91-9A99-4BA5-A6D0-3CF1F09D6E26}"/>
              </a:ext>
            </a:extLst>
          </p:cNvPr>
          <p:cNvCxnSpPr/>
          <p:nvPr/>
        </p:nvCxnSpPr>
        <p:spPr>
          <a:xfrm>
            <a:off x="471601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AEE9060-F98F-4AA4-8F87-E045192B9D2E}"/>
              </a:ext>
            </a:extLst>
          </p:cNvPr>
          <p:cNvCxnSpPr/>
          <p:nvPr/>
        </p:nvCxnSpPr>
        <p:spPr>
          <a:xfrm>
            <a:off x="6156176" y="1268760"/>
            <a:ext cx="0" cy="38164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99FA3886-EB97-4D80-A02B-6CEFC9BDCCC1}"/>
              </a:ext>
            </a:extLst>
          </p:cNvPr>
          <p:cNvCxnSpPr>
            <a:cxnSpLocks/>
          </p:cNvCxnSpPr>
          <p:nvPr/>
        </p:nvCxnSpPr>
        <p:spPr>
          <a:xfrm>
            <a:off x="674515" y="1281485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ACEE69F8-81B3-415B-A652-13F083E54847}"/>
              </a:ext>
            </a:extLst>
          </p:cNvPr>
          <p:cNvCxnSpPr>
            <a:cxnSpLocks/>
          </p:cNvCxnSpPr>
          <p:nvPr/>
        </p:nvCxnSpPr>
        <p:spPr>
          <a:xfrm>
            <a:off x="674515" y="2276872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1BC2399-F198-4646-8A61-BBFE1707FCFD}"/>
              </a:ext>
            </a:extLst>
          </p:cNvPr>
          <p:cNvCxnSpPr>
            <a:cxnSpLocks/>
          </p:cNvCxnSpPr>
          <p:nvPr/>
        </p:nvCxnSpPr>
        <p:spPr>
          <a:xfrm>
            <a:off x="683568" y="3284984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5065A6E2-7903-438C-8E10-0024D91A9AF4}"/>
              </a:ext>
            </a:extLst>
          </p:cNvPr>
          <p:cNvCxnSpPr>
            <a:cxnSpLocks/>
          </p:cNvCxnSpPr>
          <p:nvPr/>
        </p:nvCxnSpPr>
        <p:spPr>
          <a:xfrm>
            <a:off x="674515" y="4293096"/>
            <a:ext cx="5481661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B8C62E08-115A-46A6-833F-1DB16D4CE0FF}"/>
              </a:ext>
            </a:extLst>
          </p:cNvPr>
          <p:cNvCxnSpPr>
            <a:cxnSpLocks/>
          </p:cNvCxnSpPr>
          <p:nvPr/>
        </p:nvCxnSpPr>
        <p:spPr>
          <a:xfrm flipV="1">
            <a:off x="0" y="5085184"/>
            <a:ext cx="9144000" cy="1753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E93D3B8-B4A6-4957-A404-56A4A24AEA65}"/>
              </a:ext>
            </a:extLst>
          </p:cNvPr>
          <p:cNvSpPr/>
          <p:nvPr/>
        </p:nvSpPr>
        <p:spPr>
          <a:xfrm>
            <a:off x="611560" y="83671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: para Baixo 21">
            <a:extLst>
              <a:ext uri="{FF2B5EF4-FFF2-40B4-BE49-F238E27FC236}">
                <a16:creationId xmlns:a16="http://schemas.microsoft.com/office/drawing/2014/main" id="{ACAA57A8-50EC-418B-A718-8003CFA20E39}"/>
              </a:ext>
            </a:extLst>
          </p:cNvPr>
          <p:cNvSpPr/>
          <p:nvPr/>
        </p:nvSpPr>
        <p:spPr>
          <a:xfrm>
            <a:off x="1871700" y="831867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8027EFC4-DF7C-4C20-ABE7-F0A8EA495EDF}"/>
              </a:ext>
            </a:extLst>
          </p:cNvPr>
          <p:cNvSpPr/>
          <p:nvPr/>
        </p:nvSpPr>
        <p:spPr>
          <a:xfrm>
            <a:off x="3239852" y="849911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: para Baixo 23">
            <a:extLst>
              <a:ext uri="{FF2B5EF4-FFF2-40B4-BE49-F238E27FC236}">
                <a16:creationId xmlns:a16="http://schemas.microsoft.com/office/drawing/2014/main" id="{97F40A02-59BB-4977-9796-F250F4A71CFC}"/>
              </a:ext>
            </a:extLst>
          </p:cNvPr>
          <p:cNvSpPr/>
          <p:nvPr/>
        </p:nvSpPr>
        <p:spPr>
          <a:xfrm>
            <a:off x="4608004" y="858852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Baixo 24">
            <a:extLst>
              <a:ext uri="{FF2B5EF4-FFF2-40B4-BE49-F238E27FC236}">
                <a16:creationId xmlns:a16="http://schemas.microsoft.com/office/drawing/2014/main" id="{8E7E4C22-20F8-4147-A2B3-7F8352E0CF5D}"/>
              </a:ext>
            </a:extLst>
          </p:cNvPr>
          <p:cNvSpPr/>
          <p:nvPr/>
        </p:nvSpPr>
        <p:spPr>
          <a:xfrm>
            <a:off x="6048164" y="869190"/>
            <a:ext cx="216024" cy="349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2641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7938</TotalTime>
  <Words>1154</Words>
  <Application>Microsoft Office PowerPoint</Application>
  <PresentationFormat>Apresentação na tela (4:3)</PresentationFormat>
  <Paragraphs>217</Paragraphs>
  <Slides>33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Century Gothic</vt:lpstr>
      <vt:lpstr>Freestyle Script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</dc:creator>
  <cp:lastModifiedBy>Felipe jacob</cp:lastModifiedBy>
  <cp:revision>311</cp:revision>
  <dcterms:created xsi:type="dcterms:W3CDTF">2017-02-08T18:20:05Z</dcterms:created>
  <dcterms:modified xsi:type="dcterms:W3CDTF">2021-02-18T21:05:20Z</dcterms:modified>
</cp:coreProperties>
</file>